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94E26-7C75-4935-9274-7267BF3FB776}" type="doc">
      <dgm:prSet loTypeId="urn:microsoft.com/office/officeart/2005/8/layout/radial1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DA54077D-43C4-43D9-AFA4-9990A62BDA3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200" b="1" dirty="0" smtClean="0">
              <a:latin typeface="Arial Narrow" pitchFamily="34" charset="0"/>
            </a:rPr>
            <a:t>ECB strategies</a:t>
          </a:r>
        </a:p>
      </dgm:t>
    </dgm:pt>
    <dgm:pt modelId="{821803FE-C43F-4477-AE86-8A52850D2CD0}" type="parTrans" cxnId="{9C22AD97-3726-42C7-8C76-A3DA73F77CE2}">
      <dgm:prSet/>
      <dgm:spPr/>
      <dgm:t>
        <a:bodyPr/>
        <a:lstStyle/>
        <a:p>
          <a:endParaRPr lang="en-AU" sz="1200"/>
        </a:p>
      </dgm:t>
    </dgm:pt>
    <dgm:pt modelId="{4A82B16D-F126-4306-BB57-CA55FFA656E1}" type="sibTrans" cxnId="{9C22AD97-3726-42C7-8C76-A3DA73F77CE2}">
      <dgm:prSet/>
      <dgm:spPr/>
      <dgm:t>
        <a:bodyPr/>
        <a:lstStyle/>
        <a:p>
          <a:endParaRPr lang="en-AU" sz="1200"/>
        </a:p>
      </dgm:t>
    </dgm:pt>
    <dgm:pt modelId="{5084ECCB-B5DD-4551-AB0F-35A31807395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200" b="1" dirty="0" smtClean="0"/>
            <a:t>Training</a:t>
          </a:r>
          <a:endParaRPr lang="en-AU" sz="1200" b="1" dirty="0"/>
        </a:p>
      </dgm:t>
    </dgm:pt>
    <dgm:pt modelId="{C12F2D64-7AF1-4321-B7B7-A08FFFA00F38}" type="parTrans" cxnId="{B7FD5529-39A6-418D-85C9-C7A9CE05E5CB}">
      <dgm:prSet custT="1"/>
      <dgm:spPr/>
      <dgm:t>
        <a:bodyPr/>
        <a:lstStyle/>
        <a:p>
          <a:endParaRPr lang="en-AU" sz="1200"/>
        </a:p>
      </dgm:t>
    </dgm:pt>
    <dgm:pt modelId="{0A17E1B1-6AC7-4211-AD29-D989073A2475}" type="sibTrans" cxnId="{B7FD5529-39A6-418D-85C9-C7A9CE05E5CB}">
      <dgm:prSet/>
      <dgm:spPr/>
      <dgm:t>
        <a:bodyPr/>
        <a:lstStyle/>
        <a:p>
          <a:endParaRPr lang="en-AU" sz="1200"/>
        </a:p>
      </dgm:t>
    </dgm:pt>
    <dgm:pt modelId="{AA4C65D6-3EC1-4994-B545-FBC1F79294D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100" b="1" dirty="0" smtClean="0"/>
            <a:t>coaching</a:t>
          </a:r>
          <a:endParaRPr lang="en-AU" sz="1100" b="1" dirty="0"/>
        </a:p>
      </dgm:t>
    </dgm:pt>
    <dgm:pt modelId="{20638E6C-A00D-44DB-944F-ADABC20C784A}" type="sibTrans" cxnId="{7A95EB08-89FD-473E-932C-B973D152A5A8}">
      <dgm:prSet/>
      <dgm:spPr/>
      <dgm:t>
        <a:bodyPr/>
        <a:lstStyle/>
        <a:p>
          <a:endParaRPr lang="en-AU" sz="1200"/>
        </a:p>
      </dgm:t>
    </dgm:pt>
    <dgm:pt modelId="{CC9DD6AB-DC0F-4C2C-9C9E-E7E631B6FD3B}" type="parTrans" cxnId="{7A95EB08-89FD-473E-932C-B973D152A5A8}">
      <dgm:prSet custT="1"/>
      <dgm:spPr/>
      <dgm:t>
        <a:bodyPr/>
        <a:lstStyle/>
        <a:p>
          <a:endParaRPr lang="en-AU" sz="1200"/>
        </a:p>
      </dgm:t>
    </dgm:pt>
    <dgm:pt modelId="{6991B66C-CFEB-4550-9C9A-F6D6D72293C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200" b="1" dirty="0" smtClean="0"/>
            <a:t>Manual</a:t>
          </a:r>
          <a:endParaRPr lang="en-AU" sz="1200" b="1" dirty="0"/>
        </a:p>
      </dgm:t>
    </dgm:pt>
    <dgm:pt modelId="{E9D8DFBB-115B-42EF-88EC-4635033EF36D}" type="sibTrans" cxnId="{09E46EFE-483F-4A0F-A20E-A280F6B42B45}">
      <dgm:prSet/>
      <dgm:spPr/>
      <dgm:t>
        <a:bodyPr/>
        <a:lstStyle/>
        <a:p>
          <a:endParaRPr lang="en-AU" sz="1200"/>
        </a:p>
      </dgm:t>
    </dgm:pt>
    <dgm:pt modelId="{DB8ADA26-8639-4AEA-B08E-460BC8D4DDA7}" type="parTrans" cxnId="{09E46EFE-483F-4A0F-A20E-A280F6B42B45}">
      <dgm:prSet custT="1"/>
      <dgm:spPr/>
      <dgm:t>
        <a:bodyPr/>
        <a:lstStyle/>
        <a:p>
          <a:endParaRPr lang="en-AU" sz="1200"/>
        </a:p>
      </dgm:t>
    </dgm:pt>
    <dgm:pt modelId="{7DB06D24-1B14-43C9-B3D6-0D26730155C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100" b="1" dirty="0" smtClean="0"/>
            <a:t>Written materials</a:t>
          </a:r>
          <a:endParaRPr lang="en-AU" sz="1100" b="1" dirty="0"/>
        </a:p>
      </dgm:t>
    </dgm:pt>
    <dgm:pt modelId="{3765B7F2-8229-4306-B38C-E32B997F8A47}" type="sibTrans" cxnId="{1E0B23FE-C4AB-4D9C-9EC8-763FC409E03D}">
      <dgm:prSet/>
      <dgm:spPr/>
      <dgm:t>
        <a:bodyPr/>
        <a:lstStyle/>
        <a:p>
          <a:endParaRPr lang="en-AU" sz="1200"/>
        </a:p>
      </dgm:t>
    </dgm:pt>
    <dgm:pt modelId="{239B87DC-7A77-4EDC-AE03-792BE6C03109}" type="parTrans" cxnId="{1E0B23FE-C4AB-4D9C-9EC8-763FC409E03D}">
      <dgm:prSet custT="1"/>
      <dgm:spPr/>
      <dgm:t>
        <a:bodyPr/>
        <a:lstStyle/>
        <a:p>
          <a:endParaRPr lang="en-AU" sz="1200"/>
        </a:p>
      </dgm:t>
    </dgm:pt>
    <dgm:pt modelId="{C89A0E0F-86D0-4580-842A-765BEED5A0DA}" type="pres">
      <dgm:prSet presAssocID="{67194E26-7C75-4935-9274-7267BF3FB7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4AF7F54-92B0-4F15-8127-79D09D578066}" type="pres">
      <dgm:prSet presAssocID="{DA54077D-43C4-43D9-AFA4-9990A62BDA36}" presName="centerShape" presStyleLbl="node0" presStyleIdx="0" presStyleCnt="1"/>
      <dgm:spPr/>
      <dgm:t>
        <a:bodyPr/>
        <a:lstStyle/>
        <a:p>
          <a:endParaRPr lang="en-AU"/>
        </a:p>
      </dgm:t>
    </dgm:pt>
    <dgm:pt modelId="{C2820880-D4AF-4DBE-8399-B869D49AD442}" type="pres">
      <dgm:prSet presAssocID="{C12F2D64-7AF1-4321-B7B7-A08FFFA00F38}" presName="Name9" presStyleLbl="parChTrans1D2" presStyleIdx="0" presStyleCnt="4"/>
      <dgm:spPr/>
      <dgm:t>
        <a:bodyPr/>
        <a:lstStyle/>
        <a:p>
          <a:endParaRPr lang="en-AU"/>
        </a:p>
      </dgm:t>
    </dgm:pt>
    <dgm:pt modelId="{0800927A-F464-4EA4-BD2B-454B049B6909}" type="pres">
      <dgm:prSet presAssocID="{C12F2D64-7AF1-4321-B7B7-A08FFFA00F38}" presName="connTx" presStyleLbl="parChTrans1D2" presStyleIdx="0" presStyleCnt="4"/>
      <dgm:spPr/>
      <dgm:t>
        <a:bodyPr/>
        <a:lstStyle/>
        <a:p>
          <a:endParaRPr lang="en-AU"/>
        </a:p>
      </dgm:t>
    </dgm:pt>
    <dgm:pt modelId="{310ECC05-7557-4373-A20F-F5A008EE1CDC}" type="pres">
      <dgm:prSet presAssocID="{5084ECCB-B5DD-4551-AB0F-35A3180739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053E2C-2E39-4901-9A0D-D3B8C703890B}" type="pres">
      <dgm:prSet presAssocID="{239B87DC-7A77-4EDC-AE03-792BE6C03109}" presName="Name9" presStyleLbl="parChTrans1D2" presStyleIdx="1" presStyleCnt="4"/>
      <dgm:spPr/>
      <dgm:t>
        <a:bodyPr/>
        <a:lstStyle/>
        <a:p>
          <a:endParaRPr lang="en-AU"/>
        </a:p>
      </dgm:t>
    </dgm:pt>
    <dgm:pt modelId="{1EA776CE-1145-4872-AA6F-1FA6B72D5CA9}" type="pres">
      <dgm:prSet presAssocID="{239B87DC-7A77-4EDC-AE03-792BE6C03109}" presName="connTx" presStyleLbl="parChTrans1D2" presStyleIdx="1" presStyleCnt="4"/>
      <dgm:spPr/>
      <dgm:t>
        <a:bodyPr/>
        <a:lstStyle/>
        <a:p>
          <a:endParaRPr lang="en-AU"/>
        </a:p>
      </dgm:t>
    </dgm:pt>
    <dgm:pt modelId="{5DEA739B-65DC-48FE-B5CE-C8BFE7B36D2D}" type="pres">
      <dgm:prSet presAssocID="{7DB06D24-1B14-43C9-B3D6-0D26730155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0A8D04-FE95-4D57-8E88-2F245B6E3F03}" type="pres">
      <dgm:prSet presAssocID="{DB8ADA26-8639-4AEA-B08E-460BC8D4DDA7}" presName="Name9" presStyleLbl="parChTrans1D2" presStyleIdx="2" presStyleCnt="4"/>
      <dgm:spPr/>
      <dgm:t>
        <a:bodyPr/>
        <a:lstStyle/>
        <a:p>
          <a:endParaRPr lang="en-AU"/>
        </a:p>
      </dgm:t>
    </dgm:pt>
    <dgm:pt modelId="{CA91499C-44AA-4AAA-B445-717694BD03E7}" type="pres">
      <dgm:prSet presAssocID="{DB8ADA26-8639-4AEA-B08E-460BC8D4DDA7}" presName="connTx" presStyleLbl="parChTrans1D2" presStyleIdx="2" presStyleCnt="4"/>
      <dgm:spPr/>
      <dgm:t>
        <a:bodyPr/>
        <a:lstStyle/>
        <a:p>
          <a:endParaRPr lang="en-AU"/>
        </a:p>
      </dgm:t>
    </dgm:pt>
    <dgm:pt modelId="{6BCAE0B9-9AC5-4547-9112-59E9D1A39612}" type="pres">
      <dgm:prSet presAssocID="{6991B66C-CFEB-4550-9C9A-F6D6D72293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F7E64C-CF8E-487C-A4DD-33EA44DFCE67}" type="pres">
      <dgm:prSet presAssocID="{CC9DD6AB-DC0F-4C2C-9C9E-E7E631B6FD3B}" presName="Name9" presStyleLbl="parChTrans1D2" presStyleIdx="3" presStyleCnt="4"/>
      <dgm:spPr/>
      <dgm:t>
        <a:bodyPr/>
        <a:lstStyle/>
        <a:p>
          <a:endParaRPr lang="en-AU"/>
        </a:p>
      </dgm:t>
    </dgm:pt>
    <dgm:pt modelId="{1FE290F6-90D6-4660-B5AB-F802ED6A693B}" type="pres">
      <dgm:prSet presAssocID="{CC9DD6AB-DC0F-4C2C-9C9E-E7E631B6FD3B}" presName="connTx" presStyleLbl="parChTrans1D2" presStyleIdx="3" presStyleCnt="4"/>
      <dgm:spPr/>
      <dgm:t>
        <a:bodyPr/>
        <a:lstStyle/>
        <a:p>
          <a:endParaRPr lang="en-AU"/>
        </a:p>
      </dgm:t>
    </dgm:pt>
    <dgm:pt modelId="{6FD7F135-AF41-4E7E-953B-AB04AC993B40}" type="pres">
      <dgm:prSet presAssocID="{AA4C65D6-3EC1-4994-B545-FBC1F79294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14A7C0B-7806-406D-82E1-6AEBE998E9FF}" type="presOf" srcId="{CC9DD6AB-DC0F-4C2C-9C9E-E7E631B6FD3B}" destId="{1FE290F6-90D6-4660-B5AB-F802ED6A693B}" srcOrd="1" destOrd="0" presId="urn:microsoft.com/office/officeart/2005/8/layout/radial1"/>
    <dgm:cxn modelId="{25F3EDD3-4338-417E-BAB3-CE69BBEB6F99}" type="presOf" srcId="{6991B66C-CFEB-4550-9C9A-F6D6D72293CE}" destId="{6BCAE0B9-9AC5-4547-9112-59E9D1A39612}" srcOrd="0" destOrd="0" presId="urn:microsoft.com/office/officeart/2005/8/layout/radial1"/>
    <dgm:cxn modelId="{D412F9EB-7C90-49E1-9A62-8A036D4F28A4}" type="presOf" srcId="{239B87DC-7A77-4EDC-AE03-792BE6C03109}" destId="{1EA776CE-1145-4872-AA6F-1FA6B72D5CA9}" srcOrd="1" destOrd="0" presId="urn:microsoft.com/office/officeart/2005/8/layout/radial1"/>
    <dgm:cxn modelId="{B7FD5529-39A6-418D-85C9-C7A9CE05E5CB}" srcId="{DA54077D-43C4-43D9-AFA4-9990A62BDA36}" destId="{5084ECCB-B5DD-4551-AB0F-35A318073952}" srcOrd="0" destOrd="0" parTransId="{C12F2D64-7AF1-4321-B7B7-A08FFFA00F38}" sibTransId="{0A17E1B1-6AC7-4211-AD29-D989073A2475}"/>
    <dgm:cxn modelId="{1E0B23FE-C4AB-4D9C-9EC8-763FC409E03D}" srcId="{DA54077D-43C4-43D9-AFA4-9990A62BDA36}" destId="{7DB06D24-1B14-43C9-B3D6-0D26730155C8}" srcOrd="1" destOrd="0" parTransId="{239B87DC-7A77-4EDC-AE03-792BE6C03109}" sibTransId="{3765B7F2-8229-4306-B38C-E32B997F8A47}"/>
    <dgm:cxn modelId="{68D6228E-8C52-453C-A501-D6F0A4245B7D}" type="presOf" srcId="{C12F2D64-7AF1-4321-B7B7-A08FFFA00F38}" destId="{0800927A-F464-4EA4-BD2B-454B049B6909}" srcOrd="1" destOrd="0" presId="urn:microsoft.com/office/officeart/2005/8/layout/radial1"/>
    <dgm:cxn modelId="{D321FEE2-0055-46D9-8730-6B38392EF1B2}" type="presOf" srcId="{239B87DC-7A77-4EDC-AE03-792BE6C03109}" destId="{1F053E2C-2E39-4901-9A0D-D3B8C703890B}" srcOrd="0" destOrd="0" presId="urn:microsoft.com/office/officeart/2005/8/layout/radial1"/>
    <dgm:cxn modelId="{F01B2856-954C-4265-8B44-C8044D56D682}" type="presOf" srcId="{DA54077D-43C4-43D9-AFA4-9990A62BDA36}" destId="{44AF7F54-92B0-4F15-8127-79D09D578066}" srcOrd="0" destOrd="0" presId="urn:microsoft.com/office/officeart/2005/8/layout/radial1"/>
    <dgm:cxn modelId="{61DF5294-D5F5-4006-BE4A-528129E56078}" type="presOf" srcId="{C12F2D64-7AF1-4321-B7B7-A08FFFA00F38}" destId="{C2820880-D4AF-4DBE-8399-B869D49AD442}" srcOrd="0" destOrd="0" presId="urn:microsoft.com/office/officeart/2005/8/layout/radial1"/>
    <dgm:cxn modelId="{7A95EB08-89FD-473E-932C-B973D152A5A8}" srcId="{DA54077D-43C4-43D9-AFA4-9990A62BDA36}" destId="{AA4C65D6-3EC1-4994-B545-FBC1F79294D8}" srcOrd="3" destOrd="0" parTransId="{CC9DD6AB-DC0F-4C2C-9C9E-E7E631B6FD3B}" sibTransId="{20638E6C-A00D-44DB-944F-ADABC20C784A}"/>
    <dgm:cxn modelId="{09E46EFE-483F-4A0F-A20E-A280F6B42B45}" srcId="{DA54077D-43C4-43D9-AFA4-9990A62BDA36}" destId="{6991B66C-CFEB-4550-9C9A-F6D6D72293CE}" srcOrd="2" destOrd="0" parTransId="{DB8ADA26-8639-4AEA-B08E-460BC8D4DDA7}" sibTransId="{E9D8DFBB-115B-42EF-88EC-4635033EF36D}"/>
    <dgm:cxn modelId="{1340F094-F56B-461A-9AF3-9CC2DAAD60D9}" type="presOf" srcId="{DB8ADA26-8639-4AEA-B08E-460BC8D4DDA7}" destId="{CA91499C-44AA-4AAA-B445-717694BD03E7}" srcOrd="1" destOrd="0" presId="urn:microsoft.com/office/officeart/2005/8/layout/radial1"/>
    <dgm:cxn modelId="{FFE2D5F5-52AB-43FB-9C0E-4EAF47805B4A}" type="presOf" srcId="{CC9DD6AB-DC0F-4C2C-9C9E-E7E631B6FD3B}" destId="{6CF7E64C-CF8E-487C-A4DD-33EA44DFCE67}" srcOrd="0" destOrd="0" presId="urn:microsoft.com/office/officeart/2005/8/layout/radial1"/>
    <dgm:cxn modelId="{D0D64079-1BF6-46D2-83F1-6E9A14610832}" type="presOf" srcId="{5084ECCB-B5DD-4551-AB0F-35A318073952}" destId="{310ECC05-7557-4373-A20F-F5A008EE1CDC}" srcOrd="0" destOrd="0" presId="urn:microsoft.com/office/officeart/2005/8/layout/radial1"/>
    <dgm:cxn modelId="{9C22AD97-3726-42C7-8C76-A3DA73F77CE2}" srcId="{67194E26-7C75-4935-9274-7267BF3FB776}" destId="{DA54077D-43C4-43D9-AFA4-9990A62BDA36}" srcOrd="0" destOrd="0" parTransId="{821803FE-C43F-4477-AE86-8A52850D2CD0}" sibTransId="{4A82B16D-F126-4306-BB57-CA55FFA656E1}"/>
    <dgm:cxn modelId="{DB0C035C-A30F-4E6F-B865-9811E26EC931}" type="presOf" srcId="{AA4C65D6-3EC1-4994-B545-FBC1F79294D8}" destId="{6FD7F135-AF41-4E7E-953B-AB04AC993B40}" srcOrd="0" destOrd="0" presId="urn:microsoft.com/office/officeart/2005/8/layout/radial1"/>
    <dgm:cxn modelId="{DD25A33D-46CA-4699-85FB-CC64288E9F37}" type="presOf" srcId="{7DB06D24-1B14-43C9-B3D6-0D26730155C8}" destId="{5DEA739B-65DC-48FE-B5CE-C8BFE7B36D2D}" srcOrd="0" destOrd="0" presId="urn:microsoft.com/office/officeart/2005/8/layout/radial1"/>
    <dgm:cxn modelId="{FD35CFB1-43CF-4665-AC20-8364897D6A85}" type="presOf" srcId="{67194E26-7C75-4935-9274-7267BF3FB776}" destId="{C89A0E0F-86D0-4580-842A-765BEED5A0DA}" srcOrd="0" destOrd="0" presId="urn:microsoft.com/office/officeart/2005/8/layout/radial1"/>
    <dgm:cxn modelId="{78A3158E-E45A-43CC-9DE9-5E19A0EC0620}" type="presOf" srcId="{DB8ADA26-8639-4AEA-B08E-460BC8D4DDA7}" destId="{EC0A8D04-FE95-4D57-8E88-2F245B6E3F03}" srcOrd="0" destOrd="0" presId="urn:microsoft.com/office/officeart/2005/8/layout/radial1"/>
    <dgm:cxn modelId="{713F8E75-CCEC-4231-B6A0-B8E352DB6E42}" type="presParOf" srcId="{C89A0E0F-86D0-4580-842A-765BEED5A0DA}" destId="{44AF7F54-92B0-4F15-8127-79D09D578066}" srcOrd="0" destOrd="0" presId="urn:microsoft.com/office/officeart/2005/8/layout/radial1"/>
    <dgm:cxn modelId="{79477391-0EF2-4CAA-B9A6-1EC451463810}" type="presParOf" srcId="{C89A0E0F-86D0-4580-842A-765BEED5A0DA}" destId="{C2820880-D4AF-4DBE-8399-B869D49AD442}" srcOrd="1" destOrd="0" presId="urn:microsoft.com/office/officeart/2005/8/layout/radial1"/>
    <dgm:cxn modelId="{8450B7DE-3A4D-4DFF-B5E3-1802E12A3A1F}" type="presParOf" srcId="{C2820880-D4AF-4DBE-8399-B869D49AD442}" destId="{0800927A-F464-4EA4-BD2B-454B049B6909}" srcOrd="0" destOrd="0" presId="urn:microsoft.com/office/officeart/2005/8/layout/radial1"/>
    <dgm:cxn modelId="{12499778-25D1-47A8-902E-DCA2ECF61EFF}" type="presParOf" srcId="{C89A0E0F-86D0-4580-842A-765BEED5A0DA}" destId="{310ECC05-7557-4373-A20F-F5A008EE1CDC}" srcOrd="2" destOrd="0" presId="urn:microsoft.com/office/officeart/2005/8/layout/radial1"/>
    <dgm:cxn modelId="{DC57AC09-8FB2-44FF-AD9D-F56D38680703}" type="presParOf" srcId="{C89A0E0F-86D0-4580-842A-765BEED5A0DA}" destId="{1F053E2C-2E39-4901-9A0D-D3B8C703890B}" srcOrd="3" destOrd="0" presId="urn:microsoft.com/office/officeart/2005/8/layout/radial1"/>
    <dgm:cxn modelId="{BB520685-EC48-4EAD-A481-4991EA2A9B52}" type="presParOf" srcId="{1F053E2C-2E39-4901-9A0D-D3B8C703890B}" destId="{1EA776CE-1145-4872-AA6F-1FA6B72D5CA9}" srcOrd="0" destOrd="0" presId="urn:microsoft.com/office/officeart/2005/8/layout/radial1"/>
    <dgm:cxn modelId="{1D0E869B-0C2E-4148-8A09-DD9B879D3015}" type="presParOf" srcId="{C89A0E0F-86D0-4580-842A-765BEED5A0DA}" destId="{5DEA739B-65DC-48FE-B5CE-C8BFE7B36D2D}" srcOrd="4" destOrd="0" presId="urn:microsoft.com/office/officeart/2005/8/layout/radial1"/>
    <dgm:cxn modelId="{7F6F0674-B41F-4B1F-8612-4FCCBBD8E4AD}" type="presParOf" srcId="{C89A0E0F-86D0-4580-842A-765BEED5A0DA}" destId="{EC0A8D04-FE95-4D57-8E88-2F245B6E3F03}" srcOrd="5" destOrd="0" presId="urn:microsoft.com/office/officeart/2005/8/layout/radial1"/>
    <dgm:cxn modelId="{2B6DBE6F-C247-4780-A1BA-59B42E3814A1}" type="presParOf" srcId="{EC0A8D04-FE95-4D57-8E88-2F245B6E3F03}" destId="{CA91499C-44AA-4AAA-B445-717694BD03E7}" srcOrd="0" destOrd="0" presId="urn:microsoft.com/office/officeart/2005/8/layout/radial1"/>
    <dgm:cxn modelId="{05EB4838-0113-4729-B065-5FDE23D40C8F}" type="presParOf" srcId="{C89A0E0F-86D0-4580-842A-765BEED5A0DA}" destId="{6BCAE0B9-9AC5-4547-9112-59E9D1A39612}" srcOrd="6" destOrd="0" presId="urn:microsoft.com/office/officeart/2005/8/layout/radial1"/>
    <dgm:cxn modelId="{38D4102F-2EED-4E5C-A6B2-4B442E162C0B}" type="presParOf" srcId="{C89A0E0F-86D0-4580-842A-765BEED5A0DA}" destId="{6CF7E64C-CF8E-487C-A4DD-33EA44DFCE67}" srcOrd="7" destOrd="0" presId="urn:microsoft.com/office/officeart/2005/8/layout/radial1"/>
    <dgm:cxn modelId="{CD52FBC9-6F65-42B0-887B-81EFE562CA65}" type="presParOf" srcId="{6CF7E64C-CF8E-487C-A4DD-33EA44DFCE67}" destId="{1FE290F6-90D6-4660-B5AB-F802ED6A693B}" srcOrd="0" destOrd="0" presId="urn:microsoft.com/office/officeart/2005/8/layout/radial1"/>
    <dgm:cxn modelId="{FF936915-B7F0-469F-A8C1-9221E376C986}" type="presParOf" srcId="{C89A0E0F-86D0-4580-842A-765BEED5A0DA}" destId="{6FD7F135-AF41-4E7E-953B-AB04AC993B40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94E26-7C75-4935-9274-7267BF3FB776}" type="doc">
      <dgm:prSet loTypeId="urn:microsoft.com/office/officeart/2005/8/layout/radial1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DA54077D-43C4-43D9-AFA4-9990A62BDA3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200" b="1" dirty="0" smtClean="0">
              <a:latin typeface="Arial Narrow" pitchFamily="34" charset="0"/>
            </a:rPr>
            <a:t>ECB strategies</a:t>
          </a:r>
        </a:p>
      </dgm:t>
    </dgm:pt>
    <dgm:pt modelId="{821803FE-C43F-4477-AE86-8A52850D2CD0}" type="parTrans" cxnId="{9C22AD97-3726-42C7-8C76-A3DA73F77CE2}">
      <dgm:prSet/>
      <dgm:spPr/>
      <dgm:t>
        <a:bodyPr/>
        <a:lstStyle/>
        <a:p>
          <a:endParaRPr lang="en-AU" sz="1200"/>
        </a:p>
      </dgm:t>
    </dgm:pt>
    <dgm:pt modelId="{4A82B16D-F126-4306-BB57-CA55FFA656E1}" type="sibTrans" cxnId="{9C22AD97-3726-42C7-8C76-A3DA73F77CE2}">
      <dgm:prSet/>
      <dgm:spPr/>
      <dgm:t>
        <a:bodyPr/>
        <a:lstStyle/>
        <a:p>
          <a:endParaRPr lang="en-AU" sz="1200"/>
        </a:p>
      </dgm:t>
    </dgm:pt>
    <dgm:pt modelId="{5084ECCB-B5DD-4551-AB0F-35A31807395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200" b="1" dirty="0" smtClean="0"/>
            <a:t>Training</a:t>
          </a:r>
          <a:endParaRPr lang="en-AU" sz="1200" b="1" dirty="0"/>
        </a:p>
      </dgm:t>
    </dgm:pt>
    <dgm:pt modelId="{C12F2D64-7AF1-4321-B7B7-A08FFFA00F38}" type="parTrans" cxnId="{B7FD5529-39A6-418D-85C9-C7A9CE05E5CB}">
      <dgm:prSet custT="1"/>
      <dgm:spPr/>
      <dgm:t>
        <a:bodyPr/>
        <a:lstStyle/>
        <a:p>
          <a:endParaRPr lang="en-AU" sz="1200"/>
        </a:p>
      </dgm:t>
    </dgm:pt>
    <dgm:pt modelId="{0A17E1B1-6AC7-4211-AD29-D989073A2475}" type="sibTrans" cxnId="{B7FD5529-39A6-418D-85C9-C7A9CE05E5CB}">
      <dgm:prSet/>
      <dgm:spPr/>
      <dgm:t>
        <a:bodyPr/>
        <a:lstStyle/>
        <a:p>
          <a:endParaRPr lang="en-AU" sz="1200"/>
        </a:p>
      </dgm:t>
    </dgm:pt>
    <dgm:pt modelId="{AA4C65D6-3EC1-4994-B545-FBC1F79294D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100" b="1" dirty="0" smtClean="0"/>
            <a:t>coaching</a:t>
          </a:r>
          <a:endParaRPr lang="en-AU" sz="1100" b="1" dirty="0"/>
        </a:p>
      </dgm:t>
    </dgm:pt>
    <dgm:pt modelId="{20638E6C-A00D-44DB-944F-ADABC20C784A}" type="sibTrans" cxnId="{7A95EB08-89FD-473E-932C-B973D152A5A8}">
      <dgm:prSet/>
      <dgm:spPr/>
      <dgm:t>
        <a:bodyPr/>
        <a:lstStyle/>
        <a:p>
          <a:endParaRPr lang="en-AU" sz="1200"/>
        </a:p>
      </dgm:t>
    </dgm:pt>
    <dgm:pt modelId="{CC9DD6AB-DC0F-4C2C-9C9E-E7E631B6FD3B}" type="parTrans" cxnId="{7A95EB08-89FD-473E-932C-B973D152A5A8}">
      <dgm:prSet custT="1"/>
      <dgm:spPr/>
      <dgm:t>
        <a:bodyPr/>
        <a:lstStyle/>
        <a:p>
          <a:endParaRPr lang="en-AU" sz="1200"/>
        </a:p>
      </dgm:t>
    </dgm:pt>
    <dgm:pt modelId="{6991B66C-CFEB-4550-9C9A-F6D6D72293C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200" b="1" dirty="0" smtClean="0"/>
            <a:t>Manual</a:t>
          </a:r>
          <a:endParaRPr lang="en-AU" sz="1200" b="1" dirty="0"/>
        </a:p>
      </dgm:t>
    </dgm:pt>
    <dgm:pt modelId="{E9D8DFBB-115B-42EF-88EC-4635033EF36D}" type="sibTrans" cxnId="{09E46EFE-483F-4A0F-A20E-A280F6B42B45}">
      <dgm:prSet/>
      <dgm:spPr/>
      <dgm:t>
        <a:bodyPr/>
        <a:lstStyle/>
        <a:p>
          <a:endParaRPr lang="en-AU" sz="1200"/>
        </a:p>
      </dgm:t>
    </dgm:pt>
    <dgm:pt modelId="{DB8ADA26-8639-4AEA-B08E-460BC8D4DDA7}" type="parTrans" cxnId="{09E46EFE-483F-4A0F-A20E-A280F6B42B45}">
      <dgm:prSet custT="1"/>
      <dgm:spPr/>
      <dgm:t>
        <a:bodyPr/>
        <a:lstStyle/>
        <a:p>
          <a:endParaRPr lang="en-AU" sz="1200"/>
        </a:p>
      </dgm:t>
    </dgm:pt>
    <dgm:pt modelId="{7DB06D24-1B14-43C9-B3D6-0D26730155C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100" b="1" dirty="0" smtClean="0"/>
            <a:t>Written materials</a:t>
          </a:r>
          <a:endParaRPr lang="en-AU" sz="1100" b="1" dirty="0"/>
        </a:p>
      </dgm:t>
    </dgm:pt>
    <dgm:pt modelId="{3765B7F2-8229-4306-B38C-E32B997F8A47}" type="sibTrans" cxnId="{1E0B23FE-C4AB-4D9C-9EC8-763FC409E03D}">
      <dgm:prSet/>
      <dgm:spPr/>
      <dgm:t>
        <a:bodyPr/>
        <a:lstStyle/>
        <a:p>
          <a:endParaRPr lang="en-AU" sz="1200"/>
        </a:p>
      </dgm:t>
    </dgm:pt>
    <dgm:pt modelId="{239B87DC-7A77-4EDC-AE03-792BE6C03109}" type="parTrans" cxnId="{1E0B23FE-C4AB-4D9C-9EC8-763FC409E03D}">
      <dgm:prSet custT="1"/>
      <dgm:spPr/>
      <dgm:t>
        <a:bodyPr/>
        <a:lstStyle/>
        <a:p>
          <a:endParaRPr lang="en-AU" sz="1200"/>
        </a:p>
      </dgm:t>
    </dgm:pt>
    <dgm:pt modelId="{C89A0E0F-86D0-4580-842A-765BEED5A0DA}" type="pres">
      <dgm:prSet presAssocID="{67194E26-7C75-4935-9274-7267BF3FB7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4AF7F54-92B0-4F15-8127-79D09D578066}" type="pres">
      <dgm:prSet presAssocID="{DA54077D-43C4-43D9-AFA4-9990A62BDA36}" presName="centerShape" presStyleLbl="node0" presStyleIdx="0" presStyleCnt="1"/>
      <dgm:spPr/>
      <dgm:t>
        <a:bodyPr/>
        <a:lstStyle/>
        <a:p>
          <a:endParaRPr lang="en-AU"/>
        </a:p>
      </dgm:t>
    </dgm:pt>
    <dgm:pt modelId="{C2820880-D4AF-4DBE-8399-B869D49AD442}" type="pres">
      <dgm:prSet presAssocID="{C12F2D64-7AF1-4321-B7B7-A08FFFA00F38}" presName="Name9" presStyleLbl="parChTrans1D2" presStyleIdx="0" presStyleCnt="4"/>
      <dgm:spPr/>
      <dgm:t>
        <a:bodyPr/>
        <a:lstStyle/>
        <a:p>
          <a:endParaRPr lang="en-AU"/>
        </a:p>
      </dgm:t>
    </dgm:pt>
    <dgm:pt modelId="{0800927A-F464-4EA4-BD2B-454B049B6909}" type="pres">
      <dgm:prSet presAssocID="{C12F2D64-7AF1-4321-B7B7-A08FFFA00F38}" presName="connTx" presStyleLbl="parChTrans1D2" presStyleIdx="0" presStyleCnt="4"/>
      <dgm:spPr/>
      <dgm:t>
        <a:bodyPr/>
        <a:lstStyle/>
        <a:p>
          <a:endParaRPr lang="en-AU"/>
        </a:p>
      </dgm:t>
    </dgm:pt>
    <dgm:pt modelId="{310ECC05-7557-4373-A20F-F5A008EE1CDC}" type="pres">
      <dgm:prSet presAssocID="{5084ECCB-B5DD-4551-AB0F-35A3180739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053E2C-2E39-4901-9A0D-D3B8C703890B}" type="pres">
      <dgm:prSet presAssocID="{239B87DC-7A77-4EDC-AE03-792BE6C03109}" presName="Name9" presStyleLbl="parChTrans1D2" presStyleIdx="1" presStyleCnt="4"/>
      <dgm:spPr/>
      <dgm:t>
        <a:bodyPr/>
        <a:lstStyle/>
        <a:p>
          <a:endParaRPr lang="en-AU"/>
        </a:p>
      </dgm:t>
    </dgm:pt>
    <dgm:pt modelId="{1EA776CE-1145-4872-AA6F-1FA6B72D5CA9}" type="pres">
      <dgm:prSet presAssocID="{239B87DC-7A77-4EDC-AE03-792BE6C03109}" presName="connTx" presStyleLbl="parChTrans1D2" presStyleIdx="1" presStyleCnt="4"/>
      <dgm:spPr/>
      <dgm:t>
        <a:bodyPr/>
        <a:lstStyle/>
        <a:p>
          <a:endParaRPr lang="en-AU"/>
        </a:p>
      </dgm:t>
    </dgm:pt>
    <dgm:pt modelId="{5DEA739B-65DC-48FE-B5CE-C8BFE7B36D2D}" type="pres">
      <dgm:prSet presAssocID="{7DB06D24-1B14-43C9-B3D6-0D26730155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0A8D04-FE95-4D57-8E88-2F245B6E3F03}" type="pres">
      <dgm:prSet presAssocID="{DB8ADA26-8639-4AEA-B08E-460BC8D4DDA7}" presName="Name9" presStyleLbl="parChTrans1D2" presStyleIdx="2" presStyleCnt="4"/>
      <dgm:spPr/>
      <dgm:t>
        <a:bodyPr/>
        <a:lstStyle/>
        <a:p>
          <a:endParaRPr lang="en-AU"/>
        </a:p>
      </dgm:t>
    </dgm:pt>
    <dgm:pt modelId="{CA91499C-44AA-4AAA-B445-717694BD03E7}" type="pres">
      <dgm:prSet presAssocID="{DB8ADA26-8639-4AEA-B08E-460BC8D4DDA7}" presName="connTx" presStyleLbl="parChTrans1D2" presStyleIdx="2" presStyleCnt="4"/>
      <dgm:spPr/>
      <dgm:t>
        <a:bodyPr/>
        <a:lstStyle/>
        <a:p>
          <a:endParaRPr lang="en-AU"/>
        </a:p>
      </dgm:t>
    </dgm:pt>
    <dgm:pt modelId="{6BCAE0B9-9AC5-4547-9112-59E9D1A39612}" type="pres">
      <dgm:prSet presAssocID="{6991B66C-CFEB-4550-9C9A-F6D6D72293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F7E64C-CF8E-487C-A4DD-33EA44DFCE67}" type="pres">
      <dgm:prSet presAssocID="{CC9DD6AB-DC0F-4C2C-9C9E-E7E631B6FD3B}" presName="Name9" presStyleLbl="parChTrans1D2" presStyleIdx="3" presStyleCnt="4"/>
      <dgm:spPr/>
      <dgm:t>
        <a:bodyPr/>
        <a:lstStyle/>
        <a:p>
          <a:endParaRPr lang="en-AU"/>
        </a:p>
      </dgm:t>
    </dgm:pt>
    <dgm:pt modelId="{1FE290F6-90D6-4660-B5AB-F802ED6A693B}" type="pres">
      <dgm:prSet presAssocID="{CC9DD6AB-DC0F-4C2C-9C9E-E7E631B6FD3B}" presName="connTx" presStyleLbl="parChTrans1D2" presStyleIdx="3" presStyleCnt="4"/>
      <dgm:spPr/>
      <dgm:t>
        <a:bodyPr/>
        <a:lstStyle/>
        <a:p>
          <a:endParaRPr lang="en-AU"/>
        </a:p>
      </dgm:t>
    </dgm:pt>
    <dgm:pt modelId="{6FD7F135-AF41-4E7E-953B-AB04AC993B40}" type="pres">
      <dgm:prSet presAssocID="{AA4C65D6-3EC1-4994-B545-FBC1F79294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DE4011A-99A4-480B-A201-BF4F7A4D0ED2}" type="presOf" srcId="{67194E26-7C75-4935-9274-7267BF3FB776}" destId="{C89A0E0F-86D0-4580-842A-765BEED5A0DA}" srcOrd="0" destOrd="0" presId="urn:microsoft.com/office/officeart/2005/8/layout/radial1"/>
    <dgm:cxn modelId="{FCD6BB57-8B5C-4E68-BEF6-D19168C0FE26}" type="presOf" srcId="{C12F2D64-7AF1-4321-B7B7-A08FFFA00F38}" destId="{0800927A-F464-4EA4-BD2B-454B049B6909}" srcOrd="1" destOrd="0" presId="urn:microsoft.com/office/officeart/2005/8/layout/radial1"/>
    <dgm:cxn modelId="{49F1FACA-F9CF-46E7-9F6B-F7F47442ECDD}" type="presOf" srcId="{CC9DD6AB-DC0F-4C2C-9C9E-E7E631B6FD3B}" destId="{6CF7E64C-CF8E-487C-A4DD-33EA44DFCE67}" srcOrd="0" destOrd="0" presId="urn:microsoft.com/office/officeart/2005/8/layout/radial1"/>
    <dgm:cxn modelId="{B7FD5529-39A6-418D-85C9-C7A9CE05E5CB}" srcId="{DA54077D-43C4-43D9-AFA4-9990A62BDA36}" destId="{5084ECCB-B5DD-4551-AB0F-35A318073952}" srcOrd="0" destOrd="0" parTransId="{C12F2D64-7AF1-4321-B7B7-A08FFFA00F38}" sibTransId="{0A17E1B1-6AC7-4211-AD29-D989073A2475}"/>
    <dgm:cxn modelId="{1E0B23FE-C4AB-4D9C-9EC8-763FC409E03D}" srcId="{DA54077D-43C4-43D9-AFA4-9990A62BDA36}" destId="{7DB06D24-1B14-43C9-B3D6-0D26730155C8}" srcOrd="1" destOrd="0" parTransId="{239B87DC-7A77-4EDC-AE03-792BE6C03109}" sibTransId="{3765B7F2-8229-4306-B38C-E32B997F8A47}"/>
    <dgm:cxn modelId="{E5B4CDCB-E36F-432C-B9B4-5A0B2C071FCC}" type="presOf" srcId="{C12F2D64-7AF1-4321-B7B7-A08FFFA00F38}" destId="{C2820880-D4AF-4DBE-8399-B869D49AD442}" srcOrd="0" destOrd="0" presId="urn:microsoft.com/office/officeart/2005/8/layout/radial1"/>
    <dgm:cxn modelId="{47C541B1-4C94-4B57-8595-EE5FCA9DED46}" type="presOf" srcId="{DB8ADA26-8639-4AEA-B08E-460BC8D4DDA7}" destId="{CA91499C-44AA-4AAA-B445-717694BD03E7}" srcOrd="1" destOrd="0" presId="urn:microsoft.com/office/officeart/2005/8/layout/radial1"/>
    <dgm:cxn modelId="{7A95EB08-89FD-473E-932C-B973D152A5A8}" srcId="{DA54077D-43C4-43D9-AFA4-9990A62BDA36}" destId="{AA4C65D6-3EC1-4994-B545-FBC1F79294D8}" srcOrd="3" destOrd="0" parTransId="{CC9DD6AB-DC0F-4C2C-9C9E-E7E631B6FD3B}" sibTransId="{20638E6C-A00D-44DB-944F-ADABC20C784A}"/>
    <dgm:cxn modelId="{97686BF1-1400-400C-8CBA-324FFEEB3A2B}" type="presOf" srcId="{6991B66C-CFEB-4550-9C9A-F6D6D72293CE}" destId="{6BCAE0B9-9AC5-4547-9112-59E9D1A39612}" srcOrd="0" destOrd="0" presId="urn:microsoft.com/office/officeart/2005/8/layout/radial1"/>
    <dgm:cxn modelId="{AB0BFB49-B16F-482A-B5F9-82ED34D8F057}" type="presOf" srcId="{239B87DC-7A77-4EDC-AE03-792BE6C03109}" destId="{1EA776CE-1145-4872-AA6F-1FA6B72D5CA9}" srcOrd="1" destOrd="0" presId="urn:microsoft.com/office/officeart/2005/8/layout/radial1"/>
    <dgm:cxn modelId="{BDC53094-E897-48BA-A32D-57DA5FFEE415}" type="presOf" srcId="{DB8ADA26-8639-4AEA-B08E-460BC8D4DDA7}" destId="{EC0A8D04-FE95-4D57-8E88-2F245B6E3F03}" srcOrd="0" destOrd="0" presId="urn:microsoft.com/office/officeart/2005/8/layout/radial1"/>
    <dgm:cxn modelId="{09E46EFE-483F-4A0F-A20E-A280F6B42B45}" srcId="{DA54077D-43C4-43D9-AFA4-9990A62BDA36}" destId="{6991B66C-CFEB-4550-9C9A-F6D6D72293CE}" srcOrd="2" destOrd="0" parTransId="{DB8ADA26-8639-4AEA-B08E-460BC8D4DDA7}" sibTransId="{E9D8DFBB-115B-42EF-88EC-4635033EF36D}"/>
    <dgm:cxn modelId="{9C22AD97-3726-42C7-8C76-A3DA73F77CE2}" srcId="{67194E26-7C75-4935-9274-7267BF3FB776}" destId="{DA54077D-43C4-43D9-AFA4-9990A62BDA36}" srcOrd="0" destOrd="0" parTransId="{821803FE-C43F-4477-AE86-8A52850D2CD0}" sibTransId="{4A82B16D-F126-4306-BB57-CA55FFA656E1}"/>
    <dgm:cxn modelId="{A1699285-3D5A-451E-A4A3-5AE9B8B25F01}" type="presOf" srcId="{AA4C65D6-3EC1-4994-B545-FBC1F79294D8}" destId="{6FD7F135-AF41-4E7E-953B-AB04AC993B40}" srcOrd="0" destOrd="0" presId="urn:microsoft.com/office/officeart/2005/8/layout/radial1"/>
    <dgm:cxn modelId="{B5C50AD8-59B7-4A93-80D0-8AEA478D1EFA}" type="presOf" srcId="{7DB06D24-1B14-43C9-B3D6-0D26730155C8}" destId="{5DEA739B-65DC-48FE-B5CE-C8BFE7B36D2D}" srcOrd="0" destOrd="0" presId="urn:microsoft.com/office/officeart/2005/8/layout/radial1"/>
    <dgm:cxn modelId="{7B9755EF-230E-4F46-915A-FD7997E7AF33}" type="presOf" srcId="{239B87DC-7A77-4EDC-AE03-792BE6C03109}" destId="{1F053E2C-2E39-4901-9A0D-D3B8C703890B}" srcOrd="0" destOrd="0" presId="urn:microsoft.com/office/officeart/2005/8/layout/radial1"/>
    <dgm:cxn modelId="{E73954AD-52E7-44BE-8B2E-4B8700A9BC0C}" type="presOf" srcId="{CC9DD6AB-DC0F-4C2C-9C9E-E7E631B6FD3B}" destId="{1FE290F6-90D6-4660-B5AB-F802ED6A693B}" srcOrd="1" destOrd="0" presId="urn:microsoft.com/office/officeart/2005/8/layout/radial1"/>
    <dgm:cxn modelId="{00CD9EDD-6938-4E64-A0EC-7E5B6FB0038C}" type="presOf" srcId="{DA54077D-43C4-43D9-AFA4-9990A62BDA36}" destId="{44AF7F54-92B0-4F15-8127-79D09D578066}" srcOrd="0" destOrd="0" presId="urn:microsoft.com/office/officeart/2005/8/layout/radial1"/>
    <dgm:cxn modelId="{00ED4889-9E33-4BFD-A777-FE904F172C79}" type="presOf" srcId="{5084ECCB-B5DD-4551-AB0F-35A318073952}" destId="{310ECC05-7557-4373-A20F-F5A008EE1CDC}" srcOrd="0" destOrd="0" presId="urn:microsoft.com/office/officeart/2005/8/layout/radial1"/>
    <dgm:cxn modelId="{8899A5AE-C399-4097-8C0F-4E88D7A9BDD0}" type="presParOf" srcId="{C89A0E0F-86D0-4580-842A-765BEED5A0DA}" destId="{44AF7F54-92B0-4F15-8127-79D09D578066}" srcOrd="0" destOrd="0" presId="urn:microsoft.com/office/officeart/2005/8/layout/radial1"/>
    <dgm:cxn modelId="{C0F33504-B4C0-40B8-9751-A6F9A59FC19D}" type="presParOf" srcId="{C89A0E0F-86D0-4580-842A-765BEED5A0DA}" destId="{C2820880-D4AF-4DBE-8399-B869D49AD442}" srcOrd="1" destOrd="0" presId="urn:microsoft.com/office/officeart/2005/8/layout/radial1"/>
    <dgm:cxn modelId="{D1C1FF5C-8126-41A9-A03E-864EC5B1E972}" type="presParOf" srcId="{C2820880-D4AF-4DBE-8399-B869D49AD442}" destId="{0800927A-F464-4EA4-BD2B-454B049B6909}" srcOrd="0" destOrd="0" presId="urn:microsoft.com/office/officeart/2005/8/layout/radial1"/>
    <dgm:cxn modelId="{F06544E8-C377-49FA-919A-48BEFA15FA83}" type="presParOf" srcId="{C89A0E0F-86D0-4580-842A-765BEED5A0DA}" destId="{310ECC05-7557-4373-A20F-F5A008EE1CDC}" srcOrd="2" destOrd="0" presId="urn:microsoft.com/office/officeart/2005/8/layout/radial1"/>
    <dgm:cxn modelId="{3097A6BC-8EEB-46AA-9698-F4B44264B7BB}" type="presParOf" srcId="{C89A0E0F-86D0-4580-842A-765BEED5A0DA}" destId="{1F053E2C-2E39-4901-9A0D-D3B8C703890B}" srcOrd="3" destOrd="0" presId="urn:microsoft.com/office/officeart/2005/8/layout/radial1"/>
    <dgm:cxn modelId="{05C1B78C-294C-4A01-9F69-B860C14AE579}" type="presParOf" srcId="{1F053E2C-2E39-4901-9A0D-D3B8C703890B}" destId="{1EA776CE-1145-4872-AA6F-1FA6B72D5CA9}" srcOrd="0" destOrd="0" presId="urn:microsoft.com/office/officeart/2005/8/layout/radial1"/>
    <dgm:cxn modelId="{F04E498E-0B70-4A83-B0D6-F79E876E8ED5}" type="presParOf" srcId="{C89A0E0F-86D0-4580-842A-765BEED5A0DA}" destId="{5DEA739B-65DC-48FE-B5CE-C8BFE7B36D2D}" srcOrd="4" destOrd="0" presId="urn:microsoft.com/office/officeart/2005/8/layout/radial1"/>
    <dgm:cxn modelId="{32A6F118-0AB9-43B3-A85B-5915022A2238}" type="presParOf" srcId="{C89A0E0F-86D0-4580-842A-765BEED5A0DA}" destId="{EC0A8D04-FE95-4D57-8E88-2F245B6E3F03}" srcOrd="5" destOrd="0" presId="urn:microsoft.com/office/officeart/2005/8/layout/radial1"/>
    <dgm:cxn modelId="{27E0F73E-7D02-4F2C-8F95-DB88A1C97107}" type="presParOf" srcId="{EC0A8D04-FE95-4D57-8E88-2F245B6E3F03}" destId="{CA91499C-44AA-4AAA-B445-717694BD03E7}" srcOrd="0" destOrd="0" presId="urn:microsoft.com/office/officeart/2005/8/layout/radial1"/>
    <dgm:cxn modelId="{4AC4A509-7E81-4374-9706-7B00026D0A98}" type="presParOf" srcId="{C89A0E0F-86D0-4580-842A-765BEED5A0DA}" destId="{6BCAE0B9-9AC5-4547-9112-59E9D1A39612}" srcOrd="6" destOrd="0" presId="urn:microsoft.com/office/officeart/2005/8/layout/radial1"/>
    <dgm:cxn modelId="{9FF07A07-39A6-4383-8E56-105F59A6A1ED}" type="presParOf" srcId="{C89A0E0F-86D0-4580-842A-765BEED5A0DA}" destId="{6CF7E64C-CF8E-487C-A4DD-33EA44DFCE67}" srcOrd="7" destOrd="0" presId="urn:microsoft.com/office/officeart/2005/8/layout/radial1"/>
    <dgm:cxn modelId="{D7ED632E-B191-4CF1-978A-BC5116B441B9}" type="presParOf" srcId="{6CF7E64C-CF8E-487C-A4DD-33EA44DFCE67}" destId="{1FE290F6-90D6-4660-B5AB-F802ED6A693B}" srcOrd="0" destOrd="0" presId="urn:microsoft.com/office/officeart/2005/8/layout/radial1"/>
    <dgm:cxn modelId="{2076F995-9FF0-4D6B-A5E4-F1F5A5783DAF}" type="presParOf" srcId="{C89A0E0F-86D0-4580-842A-765BEED5A0DA}" destId="{6FD7F135-AF41-4E7E-953B-AB04AC993B40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D18F2-28FA-4BF0-B11E-85693029FA3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0_2" csCatId="mainScheme" phldr="1"/>
      <dgm:spPr/>
    </dgm:pt>
    <dgm:pt modelId="{7F88C363-D7B7-4013-9494-9A6B2FD9ADDA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policy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E9A13C-FB77-444D-8B48-7EED74486EC5}" type="parTrans" cxnId="{9D8129B1-7159-4B5A-B8F8-B3E2FE3599B4}">
      <dgm:prSet/>
      <dgm:spPr/>
      <dgm:t>
        <a:bodyPr/>
        <a:lstStyle/>
        <a:p>
          <a:endParaRPr lang="en-AU" sz="1200"/>
        </a:p>
      </dgm:t>
    </dgm:pt>
    <dgm:pt modelId="{39FD2AE0-6BDF-4F2E-9719-C62C3EA4931E}" type="sibTrans" cxnId="{9D8129B1-7159-4B5A-B8F8-B3E2FE3599B4}">
      <dgm:prSet/>
      <dgm:spPr/>
      <dgm:t>
        <a:bodyPr/>
        <a:lstStyle/>
        <a:p>
          <a:endParaRPr lang="en-AU" sz="1200"/>
        </a:p>
      </dgm:t>
    </dgm:pt>
    <dgm:pt modelId="{32807DF3-B288-4510-97B9-081C28B2AD65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framework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A8A5F9-291C-4509-B9D2-B6FB16F1CF4E}" type="parTrans" cxnId="{0DDA3F97-CD8A-44E2-8542-ABE862B6A7C8}">
      <dgm:prSet/>
      <dgm:spPr/>
      <dgm:t>
        <a:bodyPr/>
        <a:lstStyle/>
        <a:p>
          <a:endParaRPr lang="en-AU" sz="1200"/>
        </a:p>
      </dgm:t>
    </dgm:pt>
    <dgm:pt modelId="{9D1135E6-E149-4F08-912E-2D00E9DBFD91}" type="sibTrans" cxnId="{0DDA3F97-CD8A-44E2-8542-ABE862B6A7C8}">
      <dgm:prSet/>
      <dgm:spPr/>
      <dgm:t>
        <a:bodyPr/>
        <a:lstStyle/>
        <a:p>
          <a:endParaRPr lang="en-AU" sz="1200"/>
        </a:p>
      </dgm:t>
    </dgm:pt>
    <dgm:pt modelId="{10BB4DDA-8BA8-4722-B38F-CE19926C4C72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plan for evaluation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9F841-CB7C-4A23-A03A-BB0D3A7DB725}" type="parTrans" cxnId="{9EB4BA47-35F7-4B65-919E-863B420444B9}">
      <dgm:prSet/>
      <dgm:spPr/>
      <dgm:t>
        <a:bodyPr/>
        <a:lstStyle/>
        <a:p>
          <a:endParaRPr lang="en-AU" sz="1200"/>
        </a:p>
      </dgm:t>
    </dgm:pt>
    <dgm:pt modelId="{61C039A4-BE45-40FE-A3EC-DD21E9B8C165}" type="sibTrans" cxnId="{9EB4BA47-35F7-4B65-919E-863B420444B9}">
      <dgm:prSet/>
      <dgm:spPr/>
      <dgm:t>
        <a:bodyPr/>
        <a:lstStyle/>
        <a:p>
          <a:endParaRPr lang="en-AU" sz="1200"/>
        </a:p>
      </dgm:t>
    </dgm:pt>
    <dgm:pt modelId="{5E97C9B4-75D6-4280-B953-A3C840057A52}">
      <dgm:prSet custT="1"/>
      <dgm:spPr/>
      <dgm:t>
        <a:bodyPr/>
        <a:lstStyle/>
        <a:p>
          <a:r>
            <a:rPr lang="en-AU" sz="1600" b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Shared evaluation beliefs</a:t>
          </a:r>
          <a:endParaRPr lang="en-AU" sz="1600" b="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224131A-6140-47F2-8FA3-A41F83159D2F}" type="parTrans" cxnId="{9B382463-E380-439C-B5AB-B56D4580970B}">
      <dgm:prSet/>
      <dgm:spPr/>
      <dgm:t>
        <a:bodyPr/>
        <a:lstStyle/>
        <a:p>
          <a:endParaRPr lang="en-AU" sz="1200"/>
        </a:p>
      </dgm:t>
    </dgm:pt>
    <dgm:pt modelId="{4C314544-3406-417D-ADD1-03491E059675}" type="sibTrans" cxnId="{9B382463-E380-439C-B5AB-B56D4580970B}">
      <dgm:prSet/>
      <dgm:spPr/>
      <dgm:t>
        <a:bodyPr/>
        <a:lstStyle/>
        <a:p>
          <a:endParaRPr lang="en-AU" sz="1200"/>
        </a:p>
      </dgm:t>
    </dgm:pt>
    <dgm:pt modelId="{8172D022-ABE2-4C5B-9DF5-F5F41155805F}">
      <dgm:prSet custT="1"/>
      <dgm:spPr/>
      <dgm:t>
        <a:bodyPr/>
        <a:lstStyle/>
        <a:p>
          <a:r>
            <a:rPr lang="en-AU" sz="16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Use of findings</a:t>
          </a:r>
          <a:endParaRPr lang="en-AU" sz="16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DE990C4-2790-4FE6-AE12-8A4E0DD749E9}" type="parTrans" cxnId="{8B9F1E6C-A96A-446F-BC8F-ED92C5E36847}">
      <dgm:prSet/>
      <dgm:spPr/>
      <dgm:t>
        <a:bodyPr/>
        <a:lstStyle/>
        <a:p>
          <a:endParaRPr lang="en-AU" sz="1200"/>
        </a:p>
      </dgm:t>
    </dgm:pt>
    <dgm:pt modelId="{97D902B7-8CF9-4258-BCD4-1EFC4ECBA555}" type="sibTrans" cxnId="{8B9F1E6C-A96A-446F-BC8F-ED92C5E36847}">
      <dgm:prSet/>
      <dgm:spPr/>
      <dgm:t>
        <a:bodyPr/>
        <a:lstStyle/>
        <a:p>
          <a:endParaRPr lang="en-AU" sz="1200"/>
        </a:p>
      </dgm:t>
    </dgm:pt>
    <dgm:pt modelId="{91A3767B-548B-4E44-AEBD-34454956BD69}">
      <dgm:prSet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E0067-94D8-4D73-B9D0-2A8296E63173}" type="parTrans" cxnId="{B8A7312C-D3E2-4273-AA57-3623328B20F6}">
      <dgm:prSet/>
      <dgm:spPr/>
      <dgm:t>
        <a:bodyPr/>
        <a:lstStyle/>
        <a:p>
          <a:endParaRPr lang="en-AU" sz="1200"/>
        </a:p>
      </dgm:t>
    </dgm:pt>
    <dgm:pt modelId="{B0D456A2-D428-4681-8545-06232CEBA829}" type="sibTrans" cxnId="{B8A7312C-D3E2-4273-AA57-3623328B20F6}">
      <dgm:prSet/>
      <dgm:spPr/>
      <dgm:t>
        <a:bodyPr/>
        <a:lstStyle/>
        <a:p>
          <a:endParaRPr lang="en-AU" sz="1200"/>
        </a:p>
      </dgm:t>
    </dgm:pt>
    <dgm:pt modelId="{DC3DD063-D8EB-47AB-828B-3880FCE2E4EA}">
      <dgm:prSet phldrT="[Text]" custT="1"/>
      <dgm:spPr/>
      <dgm:t>
        <a:bodyPr/>
        <a:lstStyle/>
        <a:p>
          <a:r>
            <a:rPr lang="en-AU" sz="1600" b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Continuous Learning</a:t>
          </a:r>
          <a:endParaRPr lang="en-AU" sz="1600" b="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B8AB784-F051-4BF6-B7FE-38908561CD0A}" type="parTrans" cxnId="{D63BC05C-59EC-407C-A686-D3C5FAF70B5A}">
      <dgm:prSet/>
      <dgm:spPr/>
      <dgm:t>
        <a:bodyPr/>
        <a:lstStyle/>
        <a:p>
          <a:endParaRPr lang="en-AU" sz="1200"/>
        </a:p>
      </dgm:t>
    </dgm:pt>
    <dgm:pt modelId="{39774653-320B-4665-A853-527524032C47}" type="sibTrans" cxnId="{D63BC05C-59EC-407C-A686-D3C5FAF70B5A}">
      <dgm:prSet/>
      <dgm:spPr/>
      <dgm:t>
        <a:bodyPr/>
        <a:lstStyle/>
        <a:p>
          <a:endParaRPr lang="en-AU" sz="1200"/>
        </a:p>
      </dgm:t>
    </dgm:pt>
    <dgm:pt modelId="{54262886-5591-4C0C-BEE2-5AC7708C9918}">
      <dgm:prSet phldrT="[Text]" custT="1"/>
      <dgm:spPr/>
      <dgm:t>
        <a:bodyPr/>
        <a:lstStyle/>
        <a:p>
          <a:endParaRPr lang="en-AU"/>
        </a:p>
      </dgm:t>
    </dgm:pt>
    <dgm:pt modelId="{9B5F978D-25D1-412B-91BD-01F019B58655}" type="parTrans" cxnId="{3CCD01B6-760C-4EE3-A915-B18F744D01B6}">
      <dgm:prSet/>
      <dgm:spPr/>
      <dgm:t>
        <a:bodyPr/>
        <a:lstStyle/>
        <a:p>
          <a:endParaRPr lang="en-AU" sz="1200"/>
        </a:p>
      </dgm:t>
    </dgm:pt>
    <dgm:pt modelId="{A3C646A4-A476-45A9-99E2-EA73B1742885}" type="sibTrans" cxnId="{3CCD01B6-760C-4EE3-A915-B18F744D01B6}">
      <dgm:prSet/>
      <dgm:spPr/>
      <dgm:t>
        <a:bodyPr/>
        <a:lstStyle/>
        <a:p>
          <a:endParaRPr lang="en-AU" sz="1200"/>
        </a:p>
      </dgm:t>
    </dgm:pt>
    <dgm:pt modelId="{6AD9F66D-2AEF-4B78-9B61-F4738C1403AB}" type="pres">
      <dgm:prSet presAssocID="{982D18F2-28FA-4BF0-B11E-85693029FA36}" presName="Name0" presStyleCnt="0">
        <dgm:presLayoutVars>
          <dgm:chMax val="7"/>
          <dgm:dir/>
          <dgm:resizeHandles val="exact"/>
        </dgm:presLayoutVars>
      </dgm:prSet>
      <dgm:spPr/>
    </dgm:pt>
    <dgm:pt modelId="{0EEA6383-E993-4060-B35E-BDA4AB1A073C}" type="pres">
      <dgm:prSet presAssocID="{982D18F2-28FA-4BF0-B11E-85693029FA36}" presName="ellipse1" presStyleLbl="vennNode1" presStyleIdx="0" presStyleCnt="7" custLinFactNeighborX="82498" custLinFactNeighborY="-2406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FF083B-2B28-416A-9A75-F44753A81A40}" type="pres">
      <dgm:prSet presAssocID="{982D18F2-28FA-4BF0-B11E-85693029FA36}" presName="ellipse2" presStyleLbl="vennNode1" presStyleIdx="1" presStyleCnt="7" custScaleX="102580" custLinFactX="7340" custLinFactY="-3872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B4F359D-772B-41F4-95E8-2248B5C773E5}" type="pres">
      <dgm:prSet presAssocID="{982D18F2-28FA-4BF0-B11E-85693029FA36}" presName="ellipse3" presStyleLbl="vennNode1" presStyleIdx="2" presStyleCnt="7" custLinFactX="39772" custLinFactNeighborX="100000" custLinFactNeighborY="537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40284B-B3A6-4BCE-9B2C-742C78E5AAA1}" type="pres">
      <dgm:prSet presAssocID="{982D18F2-28FA-4BF0-B11E-85693029FA36}" presName="ellipse4" presStyleLbl="vennNode1" presStyleIdx="3" presStyleCnt="7" custLinFactNeighborX="4896" custLinFactNeighborY="242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5DC09E-AD3C-40DF-90F9-5BF1ECCFAD2D}" type="pres">
      <dgm:prSet presAssocID="{982D18F2-28FA-4BF0-B11E-85693029FA36}" presName="ellipse5" presStyleLbl="vennNode1" presStyleIdx="4" presStyleCnt="7" custLinFactX="-16809" custLinFactNeighborX="-100000" custLinFactNeighborY="537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7D1F57-80A0-48D3-A9A6-E88F7F6A4856}" type="pres">
      <dgm:prSet presAssocID="{982D18F2-28FA-4BF0-B11E-85693029FA36}" presName="ellipse6" presStyleLbl="vennNode1" presStyleIdx="5" presStyleCnt="7" custLinFactY="-12300" custLinFactNeighborX="-13874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ECF6B5-5C1C-4FCE-8CED-552C4D1B8A65}" type="pres">
      <dgm:prSet presAssocID="{982D18F2-28FA-4BF0-B11E-85693029FA36}" presName="ellipse7" presStyleLbl="vennNode1" presStyleIdx="6" presStyleCnt="7" custLinFactX="-39983" custLinFactNeighborX="-100000" custLinFactNeighborY="972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B9F1E6C-A96A-446F-BC8F-ED92C5E36847}" srcId="{982D18F2-28FA-4BF0-B11E-85693029FA36}" destId="{8172D022-ABE2-4C5B-9DF5-F5F41155805F}" srcOrd="3" destOrd="0" parTransId="{9DE990C4-2790-4FE6-AE12-8A4E0DD749E9}" sibTransId="{97D902B7-8CF9-4258-BCD4-1EFC4ECBA555}"/>
    <dgm:cxn modelId="{634EE693-F333-4ADE-829E-156764E633CA}" type="presOf" srcId="{5E97C9B4-75D6-4280-B953-A3C840057A52}" destId="{0B4F359D-772B-41F4-95E8-2248B5C773E5}" srcOrd="0" destOrd="0" presId="urn:microsoft.com/office/officeart/2005/8/layout/rings+Icon"/>
    <dgm:cxn modelId="{8BB8E58D-057E-46D2-BECD-4E0C8392297F}" type="presOf" srcId="{32807DF3-B288-4510-97B9-081C28B2AD65}" destId="{75FF083B-2B28-416A-9A75-F44753A81A40}" srcOrd="0" destOrd="0" presId="urn:microsoft.com/office/officeart/2005/8/layout/rings+Icon"/>
    <dgm:cxn modelId="{F62506D3-B5F3-4AE8-984A-FCF2A15F0D12}" type="presOf" srcId="{91A3767B-548B-4E44-AEBD-34454956BD69}" destId="{485DC09E-AD3C-40DF-90F9-5BF1ECCFAD2D}" srcOrd="0" destOrd="0" presId="urn:microsoft.com/office/officeart/2005/8/layout/rings+Icon"/>
    <dgm:cxn modelId="{9EB4BA47-35F7-4B65-919E-863B420444B9}" srcId="{982D18F2-28FA-4BF0-B11E-85693029FA36}" destId="{10BB4DDA-8BA8-4722-B38F-CE19926C4C72}" srcOrd="5" destOrd="0" parTransId="{13C9F841-CB7C-4A23-A03A-BB0D3A7DB725}" sibTransId="{61C039A4-BE45-40FE-A3EC-DD21E9B8C165}"/>
    <dgm:cxn modelId="{2E673EB6-446F-408C-9D79-3334B6C18AB2}" type="presOf" srcId="{982D18F2-28FA-4BF0-B11E-85693029FA36}" destId="{6AD9F66D-2AEF-4B78-9B61-F4738C1403AB}" srcOrd="0" destOrd="0" presId="urn:microsoft.com/office/officeart/2005/8/layout/rings+Icon"/>
    <dgm:cxn modelId="{FA0BA62B-FE8E-400F-875D-C78304BFE043}" type="presOf" srcId="{DC3DD063-D8EB-47AB-828B-3880FCE2E4EA}" destId="{F7ECF6B5-5C1C-4FCE-8CED-552C4D1B8A65}" srcOrd="0" destOrd="0" presId="urn:microsoft.com/office/officeart/2005/8/layout/rings+Icon"/>
    <dgm:cxn modelId="{0DDA3F97-CD8A-44E2-8542-ABE862B6A7C8}" srcId="{982D18F2-28FA-4BF0-B11E-85693029FA36}" destId="{32807DF3-B288-4510-97B9-081C28B2AD65}" srcOrd="1" destOrd="0" parTransId="{6DA8A5F9-291C-4509-B9D2-B6FB16F1CF4E}" sibTransId="{9D1135E6-E149-4F08-912E-2D00E9DBFD91}"/>
    <dgm:cxn modelId="{D63BC05C-59EC-407C-A686-D3C5FAF70B5A}" srcId="{982D18F2-28FA-4BF0-B11E-85693029FA36}" destId="{DC3DD063-D8EB-47AB-828B-3880FCE2E4EA}" srcOrd="6" destOrd="0" parTransId="{2B8AB784-F051-4BF6-B7FE-38908561CD0A}" sibTransId="{39774653-320B-4665-A853-527524032C47}"/>
    <dgm:cxn modelId="{8044474C-37DA-4214-8287-EA52D61A234D}" type="presOf" srcId="{7F88C363-D7B7-4013-9494-9A6B2FD9ADDA}" destId="{0EEA6383-E993-4060-B35E-BDA4AB1A073C}" srcOrd="0" destOrd="0" presId="urn:microsoft.com/office/officeart/2005/8/layout/rings+Icon"/>
    <dgm:cxn modelId="{2BBF5D60-BA9A-4028-BFA2-26E652027272}" type="presOf" srcId="{10BB4DDA-8BA8-4722-B38F-CE19926C4C72}" destId="{BD7D1F57-80A0-48D3-A9A6-E88F7F6A4856}" srcOrd="0" destOrd="0" presId="urn:microsoft.com/office/officeart/2005/8/layout/rings+Icon"/>
    <dgm:cxn modelId="{B8A7312C-D3E2-4273-AA57-3623328B20F6}" srcId="{982D18F2-28FA-4BF0-B11E-85693029FA36}" destId="{91A3767B-548B-4E44-AEBD-34454956BD69}" srcOrd="4" destOrd="0" parTransId="{64FE0067-94D8-4D73-B9D0-2A8296E63173}" sibTransId="{B0D456A2-D428-4681-8545-06232CEBA829}"/>
    <dgm:cxn modelId="{3CCD01B6-760C-4EE3-A915-B18F744D01B6}" srcId="{982D18F2-28FA-4BF0-B11E-85693029FA36}" destId="{54262886-5591-4C0C-BEE2-5AC7708C9918}" srcOrd="7" destOrd="0" parTransId="{9B5F978D-25D1-412B-91BD-01F019B58655}" sibTransId="{A3C646A4-A476-45A9-99E2-EA73B1742885}"/>
    <dgm:cxn modelId="{9D8129B1-7159-4B5A-B8F8-B3E2FE3599B4}" srcId="{982D18F2-28FA-4BF0-B11E-85693029FA36}" destId="{7F88C363-D7B7-4013-9494-9A6B2FD9ADDA}" srcOrd="0" destOrd="0" parTransId="{48E9A13C-FB77-444D-8B48-7EED74486EC5}" sibTransId="{39FD2AE0-6BDF-4F2E-9719-C62C3EA4931E}"/>
    <dgm:cxn modelId="{13755CB2-EB64-4B1A-B465-D0E4B1F6A461}" type="presOf" srcId="{8172D022-ABE2-4C5B-9DF5-F5F41155805F}" destId="{2E40284B-B3A6-4BCE-9B2C-742C78E5AAA1}" srcOrd="0" destOrd="0" presId="urn:microsoft.com/office/officeart/2005/8/layout/rings+Icon"/>
    <dgm:cxn modelId="{9B382463-E380-439C-B5AB-B56D4580970B}" srcId="{982D18F2-28FA-4BF0-B11E-85693029FA36}" destId="{5E97C9B4-75D6-4280-B953-A3C840057A52}" srcOrd="2" destOrd="0" parTransId="{2224131A-6140-47F2-8FA3-A41F83159D2F}" sibTransId="{4C314544-3406-417D-ADD1-03491E059675}"/>
    <dgm:cxn modelId="{BA2A70E4-05B3-4210-A3FB-3F16A26BF349}" type="presParOf" srcId="{6AD9F66D-2AEF-4B78-9B61-F4738C1403AB}" destId="{0EEA6383-E993-4060-B35E-BDA4AB1A073C}" srcOrd="0" destOrd="0" presId="urn:microsoft.com/office/officeart/2005/8/layout/rings+Icon"/>
    <dgm:cxn modelId="{395D706E-1CF6-43D7-BD99-0F46468AC3CE}" type="presParOf" srcId="{6AD9F66D-2AEF-4B78-9B61-F4738C1403AB}" destId="{75FF083B-2B28-416A-9A75-F44753A81A40}" srcOrd="1" destOrd="0" presId="urn:microsoft.com/office/officeart/2005/8/layout/rings+Icon"/>
    <dgm:cxn modelId="{EF6FE05D-2230-4E24-BAC4-73CAF553E60B}" type="presParOf" srcId="{6AD9F66D-2AEF-4B78-9B61-F4738C1403AB}" destId="{0B4F359D-772B-41F4-95E8-2248B5C773E5}" srcOrd="2" destOrd="0" presId="urn:microsoft.com/office/officeart/2005/8/layout/rings+Icon"/>
    <dgm:cxn modelId="{C2316396-8D62-42C5-9192-20EB8B369C29}" type="presParOf" srcId="{6AD9F66D-2AEF-4B78-9B61-F4738C1403AB}" destId="{2E40284B-B3A6-4BCE-9B2C-742C78E5AAA1}" srcOrd="3" destOrd="0" presId="urn:microsoft.com/office/officeart/2005/8/layout/rings+Icon"/>
    <dgm:cxn modelId="{78BCE893-9CD4-477F-BA1F-3CAAA89B1774}" type="presParOf" srcId="{6AD9F66D-2AEF-4B78-9B61-F4738C1403AB}" destId="{485DC09E-AD3C-40DF-90F9-5BF1ECCFAD2D}" srcOrd="4" destOrd="0" presId="urn:microsoft.com/office/officeart/2005/8/layout/rings+Icon"/>
    <dgm:cxn modelId="{32D66151-037D-460A-A11B-8AC5C19A7027}" type="presParOf" srcId="{6AD9F66D-2AEF-4B78-9B61-F4738C1403AB}" destId="{BD7D1F57-80A0-48D3-A9A6-E88F7F6A4856}" srcOrd="5" destOrd="0" presId="urn:microsoft.com/office/officeart/2005/8/layout/rings+Icon"/>
    <dgm:cxn modelId="{F25C0CF3-085A-4C4B-801A-50186037721F}" type="presParOf" srcId="{6AD9F66D-2AEF-4B78-9B61-F4738C1403AB}" destId="{F7ECF6B5-5C1C-4FCE-8CED-552C4D1B8A65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D18F2-28FA-4BF0-B11E-85693029FA3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0_2" csCatId="mainScheme" phldr="1"/>
      <dgm:spPr/>
    </dgm:pt>
    <dgm:pt modelId="{7F88C363-D7B7-4013-9494-9A6B2FD9ADDA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/>
            </a:rPr>
            <a:t>Evaluation policy</a:t>
          </a:r>
          <a:endParaRPr lang="en-AU" sz="1600" b="1" dirty="0">
            <a:solidFill>
              <a:schemeClr val="bg1"/>
            </a:solidFill>
            <a:effectLst/>
          </a:endParaRPr>
        </a:p>
      </dgm:t>
    </dgm:pt>
    <dgm:pt modelId="{48E9A13C-FB77-444D-8B48-7EED74486EC5}" type="parTrans" cxnId="{9D8129B1-7159-4B5A-B8F8-B3E2FE3599B4}">
      <dgm:prSet/>
      <dgm:spPr/>
      <dgm:t>
        <a:bodyPr/>
        <a:lstStyle/>
        <a:p>
          <a:endParaRPr lang="en-AU" sz="1200"/>
        </a:p>
      </dgm:t>
    </dgm:pt>
    <dgm:pt modelId="{39FD2AE0-6BDF-4F2E-9719-C62C3EA4931E}" type="sibTrans" cxnId="{9D8129B1-7159-4B5A-B8F8-B3E2FE3599B4}">
      <dgm:prSet/>
      <dgm:spPr/>
      <dgm:t>
        <a:bodyPr/>
        <a:lstStyle/>
        <a:p>
          <a:endParaRPr lang="en-AU" sz="1200"/>
        </a:p>
      </dgm:t>
    </dgm:pt>
    <dgm:pt modelId="{32807DF3-B288-4510-97B9-081C28B2AD65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/>
            </a:rPr>
            <a:t>Evaluation framework</a:t>
          </a:r>
          <a:endParaRPr lang="en-AU" sz="1600" b="1" dirty="0">
            <a:solidFill>
              <a:schemeClr val="bg1"/>
            </a:solidFill>
            <a:effectLst/>
          </a:endParaRPr>
        </a:p>
      </dgm:t>
    </dgm:pt>
    <dgm:pt modelId="{6DA8A5F9-291C-4509-B9D2-B6FB16F1CF4E}" type="parTrans" cxnId="{0DDA3F97-CD8A-44E2-8542-ABE862B6A7C8}">
      <dgm:prSet/>
      <dgm:spPr/>
      <dgm:t>
        <a:bodyPr/>
        <a:lstStyle/>
        <a:p>
          <a:endParaRPr lang="en-AU" sz="1200"/>
        </a:p>
      </dgm:t>
    </dgm:pt>
    <dgm:pt modelId="{9D1135E6-E149-4F08-912E-2D00E9DBFD91}" type="sibTrans" cxnId="{0DDA3F97-CD8A-44E2-8542-ABE862B6A7C8}">
      <dgm:prSet/>
      <dgm:spPr/>
      <dgm:t>
        <a:bodyPr/>
        <a:lstStyle/>
        <a:p>
          <a:endParaRPr lang="en-AU" sz="1200"/>
        </a:p>
      </dgm:t>
    </dgm:pt>
    <dgm:pt modelId="{10BB4DDA-8BA8-4722-B38F-CE19926C4C72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/>
            </a:rPr>
            <a:t>Strategic plan for evaluation</a:t>
          </a:r>
          <a:endParaRPr lang="en-AU" sz="1600" b="1" dirty="0">
            <a:solidFill>
              <a:schemeClr val="bg1"/>
            </a:solidFill>
            <a:effectLst/>
          </a:endParaRPr>
        </a:p>
      </dgm:t>
    </dgm:pt>
    <dgm:pt modelId="{13C9F841-CB7C-4A23-A03A-BB0D3A7DB725}" type="parTrans" cxnId="{9EB4BA47-35F7-4B65-919E-863B420444B9}">
      <dgm:prSet/>
      <dgm:spPr/>
      <dgm:t>
        <a:bodyPr/>
        <a:lstStyle/>
        <a:p>
          <a:endParaRPr lang="en-AU" sz="1200"/>
        </a:p>
      </dgm:t>
    </dgm:pt>
    <dgm:pt modelId="{61C039A4-BE45-40FE-A3EC-DD21E9B8C165}" type="sibTrans" cxnId="{9EB4BA47-35F7-4B65-919E-863B420444B9}">
      <dgm:prSet/>
      <dgm:spPr/>
      <dgm:t>
        <a:bodyPr/>
        <a:lstStyle/>
        <a:p>
          <a:endParaRPr lang="en-AU" sz="1200"/>
        </a:p>
      </dgm:t>
    </dgm:pt>
    <dgm:pt modelId="{5E97C9B4-75D6-4280-B953-A3C840057A52}">
      <dgm:prSet custT="1"/>
      <dgm:spPr/>
      <dgm:t>
        <a:bodyPr/>
        <a:lstStyle/>
        <a:p>
          <a:r>
            <a:rPr lang="en-AU" sz="1600" b="1" i="1" spc="0" dirty="0" smtClean="0">
              <a:solidFill>
                <a:schemeClr val="tx1"/>
              </a:solidFill>
            </a:rPr>
            <a:t>Shared evaluation beliefs</a:t>
          </a:r>
          <a:endParaRPr lang="en-AU" sz="1600" b="1" i="1" spc="0" dirty="0">
            <a:solidFill>
              <a:schemeClr val="tx1"/>
            </a:solidFill>
          </a:endParaRPr>
        </a:p>
      </dgm:t>
    </dgm:pt>
    <dgm:pt modelId="{2224131A-6140-47F2-8FA3-A41F83159D2F}" type="parTrans" cxnId="{9B382463-E380-439C-B5AB-B56D4580970B}">
      <dgm:prSet/>
      <dgm:spPr/>
      <dgm:t>
        <a:bodyPr/>
        <a:lstStyle/>
        <a:p>
          <a:endParaRPr lang="en-AU" sz="1200"/>
        </a:p>
      </dgm:t>
    </dgm:pt>
    <dgm:pt modelId="{4C314544-3406-417D-ADD1-03491E059675}" type="sibTrans" cxnId="{9B382463-E380-439C-B5AB-B56D4580970B}">
      <dgm:prSet/>
      <dgm:spPr/>
      <dgm:t>
        <a:bodyPr/>
        <a:lstStyle/>
        <a:p>
          <a:endParaRPr lang="en-AU" sz="1200"/>
        </a:p>
      </dgm:t>
    </dgm:pt>
    <dgm:pt modelId="{8172D022-ABE2-4C5B-9DF5-F5F41155805F}">
      <dgm:prSet custT="1"/>
      <dgm:spPr/>
      <dgm:t>
        <a:bodyPr/>
        <a:lstStyle/>
        <a:p>
          <a:r>
            <a:rPr lang="en-AU" sz="1600" b="1" i="1" spc="0" dirty="0" smtClean="0">
              <a:solidFill>
                <a:schemeClr val="tx1"/>
              </a:solidFill>
            </a:rPr>
            <a:t>Use of findings</a:t>
          </a:r>
          <a:endParaRPr lang="en-AU" sz="1600" b="1" i="1" spc="0" dirty="0">
            <a:solidFill>
              <a:schemeClr val="tx1"/>
            </a:solidFill>
          </a:endParaRPr>
        </a:p>
      </dgm:t>
    </dgm:pt>
    <dgm:pt modelId="{9DE990C4-2790-4FE6-AE12-8A4E0DD749E9}" type="parTrans" cxnId="{8B9F1E6C-A96A-446F-BC8F-ED92C5E36847}">
      <dgm:prSet/>
      <dgm:spPr/>
      <dgm:t>
        <a:bodyPr/>
        <a:lstStyle/>
        <a:p>
          <a:endParaRPr lang="en-AU" sz="1200"/>
        </a:p>
      </dgm:t>
    </dgm:pt>
    <dgm:pt modelId="{97D902B7-8CF9-4258-BCD4-1EFC4ECBA555}" type="sibTrans" cxnId="{8B9F1E6C-A96A-446F-BC8F-ED92C5E36847}">
      <dgm:prSet/>
      <dgm:spPr/>
      <dgm:t>
        <a:bodyPr/>
        <a:lstStyle/>
        <a:p>
          <a:endParaRPr lang="en-AU" sz="1200"/>
        </a:p>
      </dgm:t>
    </dgm:pt>
    <dgm:pt modelId="{91A3767B-548B-4E44-AEBD-34454956BD69}">
      <dgm:prSet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1600" b="1" dirty="0" smtClean="0">
              <a:solidFill>
                <a:schemeClr val="bg1"/>
              </a:solidFill>
              <a:effectLst/>
            </a:rPr>
            <a:t>Resources</a:t>
          </a:r>
          <a:endParaRPr lang="en-AU" sz="1600" b="1" dirty="0">
            <a:solidFill>
              <a:schemeClr val="bg1"/>
            </a:solidFill>
            <a:effectLst/>
          </a:endParaRPr>
        </a:p>
      </dgm:t>
    </dgm:pt>
    <dgm:pt modelId="{64FE0067-94D8-4D73-B9D0-2A8296E63173}" type="parTrans" cxnId="{B8A7312C-D3E2-4273-AA57-3623328B20F6}">
      <dgm:prSet/>
      <dgm:spPr/>
      <dgm:t>
        <a:bodyPr/>
        <a:lstStyle/>
        <a:p>
          <a:endParaRPr lang="en-AU" sz="1200"/>
        </a:p>
      </dgm:t>
    </dgm:pt>
    <dgm:pt modelId="{B0D456A2-D428-4681-8545-06232CEBA829}" type="sibTrans" cxnId="{B8A7312C-D3E2-4273-AA57-3623328B20F6}">
      <dgm:prSet/>
      <dgm:spPr/>
      <dgm:t>
        <a:bodyPr/>
        <a:lstStyle/>
        <a:p>
          <a:endParaRPr lang="en-AU" sz="1200"/>
        </a:p>
      </dgm:t>
    </dgm:pt>
    <dgm:pt modelId="{DC3DD063-D8EB-47AB-828B-3880FCE2E4EA}">
      <dgm:prSet phldrT="[Text]" custT="1"/>
      <dgm:spPr/>
      <dgm:t>
        <a:bodyPr/>
        <a:lstStyle/>
        <a:p>
          <a:r>
            <a:rPr lang="en-AU" sz="1600" b="1" i="1" spc="0" dirty="0" smtClean="0">
              <a:solidFill>
                <a:schemeClr val="tx1"/>
              </a:solidFill>
              <a:effectLst/>
            </a:rPr>
            <a:t>Continuous Learning</a:t>
          </a:r>
          <a:endParaRPr lang="en-AU" sz="1600" b="1" i="1" spc="0" dirty="0">
            <a:solidFill>
              <a:schemeClr val="tx1"/>
            </a:solidFill>
            <a:effectLst/>
          </a:endParaRPr>
        </a:p>
      </dgm:t>
    </dgm:pt>
    <dgm:pt modelId="{2B8AB784-F051-4BF6-B7FE-38908561CD0A}" type="parTrans" cxnId="{D63BC05C-59EC-407C-A686-D3C5FAF70B5A}">
      <dgm:prSet/>
      <dgm:spPr/>
      <dgm:t>
        <a:bodyPr/>
        <a:lstStyle/>
        <a:p>
          <a:endParaRPr lang="en-AU" sz="1200"/>
        </a:p>
      </dgm:t>
    </dgm:pt>
    <dgm:pt modelId="{39774653-320B-4665-A853-527524032C47}" type="sibTrans" cxnId="{D63BC05C-59EC-407C-A686-D3C5FAF70B5A}">
      <dgm:prSet/>
      <dgm:spPr/>
      <dgm:t>
        <a:bodyPr/>
        <a:lstStyle/>
        <a:p>
          <a:endParaRPr lang="en-AU" sz="1200"/>
        </a:p>
      </dgm:t>
    </dgm:pt>
    <dgm:pt modelId="{54262886-5591-4C0C-BEE2-5AC7708C9918}">
      <dgm:prSet phldrT="[Text]" custT="1"/>
      <dgm:spPr/>
      <dgm:t>
        <a:bodyPr/>
        <a:lstStyle/>
        <a:p>
          <a:endParaRPr lang="en-AU"/>
        </a:p>
      </dgm:t>
    </dgm:pt>
    <dgm:pt modelId="{9B5F978D-25D1-412B-91BD-01F019B58655}" type="parTrans" cxnId="{3CCD01B6-760C-4EE3-A915-B18F744D01B6}">
      <dgm:prSet/>
      <dgm:spPr/>
      <dgm:t>
        <a:bodyPr/>
        <a:lstStyle/>
        <a:p>
          <a:endParaRPr lang="en-AU" sz="1200"/>
        </a:p>
      </dgm:t>
    </dgm:pt>
    <dgm:pt modelId="{A3C646A4-A476-45A9-99E2-EA73B1742885}" type="sibTrans" cxnId="{3CCD01B6-760C-4EE3-A915-B18F744D01B6}">
      <dgm:prSet/>
      <dgm:spPr/>
      <dgm:t>
        <a:bodyPr/>
        <a:lstStyle/>
        <a:p>
          <a:endParaRPr lang="en-AU" sz="1200"/>
        </a:p>
      </dgm:t>
    </dgm:pt>
    <dgm:pt modelId="{6AD9F66D-2AEF-4B78-9B61-F4738C1403AB}" type="pres">
      <dgm:prSet presAssocID="{982D18F2-28FA-4BF0-B11E-85693029FA36}" presName="Name0" presStyleCnt="0">
        <dgm:presLayoutVars>
          <dgm:chMax val="7"/>
          <dgm:dir/>
          <dgm:resizeHandles val="exact"/>
        </dgm:presLayoutVars>
      </dgm:prSet>
      <dgm:spPr/>
    </dgm:pt>
    <dgm:pt modelId="{0EEA6383-E993-4060-B35E-BDA4AB1A073C}" type="pres">
      <dgm:prSet presAssocID="{982D18F2-28FA-4BF0-B11E-85693029FA36}" presName="ellipse1" presStyleLbl="vennNode1" presStyleIdx="0" presStyleCnt="7" custLinFactNeighborX="82498" custLinFactNeighborY="-2406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FF083B-2B28-416A-9A75-F44753A81A40}" type="pres">
      <dgm:prSet presAssocID="{982D18F2-28FA-4BF0-B11E-85693029FA36}" presName="ellipse2" presStyleLbl="vennNode1" presStyleIdx="1" presStyleCnt="7" custScaleX="102580" custLinFactX="7340" custLinFactY="-3872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B4F359D-772B-41F4-95E8-2248B5C773E5}" type="pres">
      <dgm:prSet presAssocID="{982D18F2-28FA-4BF0-B11E-85693029FA36}" presName="ellipse3" presStyleLbl="vennNode1" presStyleIdx="2" presStyleCnt="7" custScaleX="120196" custLinFactX="39772" custLinFactNeighborX="100000" custLinFactNeighborY="537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40284B-B3A6-4BCE-9B2C-742C78E5AAA1}" type="pres">
      <dgm:prSet presAssocID="{982D18F2-28FA-4BF0-B11E-85693029FA36}" presName="ellipse4" presStyleLbl="vennNode1" presStyleIdx="3" presStyleCnt="7" custScaleX="111388" custLinFactNeighborX="4896" custLinFactNeighborY="242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5DC09E-AD3C-40DF-90F9-5BF1ECCFAD2D}" type="pres">
      <dgm:prSet presAssocID="{982D18F2-28FA-4BF0-B11E-85693029FA36}" presName="ellipse5" presStyleLbl="vennNode1" presStyleIdx="4" presStyleCnt="7" custLinFactX="-16809" custLinFactNeighborX="-100000" custLinFactNeighborY="537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7D1F57-80A0-48D3-A9A6-E88F7F6A4856}" type="pres">
      <dgm:prSet presAssocID="{982D18F2-28FA-4BF0-B11E-85693029FA36}" presName="ellipse6" presStyleLbl="vennNode1" presStyleIdx="5" presStyleCnt="7" custLinFactY="-12300" custLinFactNeighborX="-13874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ECF6B5-5C1C-4FCE-8CED-552C4D1B8A65}" type="pres">
      <dgm:prSet presAssocID="{982D18F2-28FA-4BF0-B11E-85693029FA36}" presName="ellipse7" presStyleLbl="vennNode1" presStyleIdx="6" presStyleCnt="7" custScaleX="117615" custLinFactX="-39983" custLinFactNeighborX="-100000" custLinFactNeighborY="972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B9F1E6C-A96A-446F-BC8F-ED92C5E36847}" srcId="{982D18F2-28FA-4BF0-B11E-85693029FA36}" destId="{8172D022-ABE2-4C5B-9DF5-F5F41155805F}" srcOrd="3" destOrd="0" parTransId="{9DE990C4-2790-4FE6-AE12-8A4E0DD749E9}" sibTransId="{97D902B7-8CF9-4258-BCD4-1EFC4ECBA555}"/>
    <dgm:cxn modelId="{669F7260-35E4-49CE-A0B8-6C0F69C49A36}" type="presOf" srcId="{982D18F2-28FA-4BF0-B11E-85693029FA36}" destId="{6AD9F66D-2AEF-4B78-9B61-F4738C1403AB}" srcOrd="0" destOrd="0" presId="urn:microsoft.com/office/officeart/2005/8/layout/rings+Icon"/>
    <dgm:cxn modelId="{1A7E6D45-4EBC-4A2E-96BD-5760975C5B3F}" type="presOf" srcId="{7F88C363-D7B7-4013-9494-9A6B2FD9ADDA}" destId="{0EEA6383-E993-4060-B35E-BDA4AB1A073C}" srcOrd="0" destOrd="0" presId="urn:microsoft.com/office/officeart/2005/8/layout/rings+Icon"/>
    <dgm:cxn modelId="{0A8F5D4C-A302-4AA8-8B37-AA4649C9B48E}" type="presOf" srcId="{8172D022-ABE2-4C5B-9DF5-F5F41155805F}" destId="{2E40284B-B3A6-4BCE-9B2C-742C78E5AAA1}" srcOrd="0" destOrd="0" presId="urn:microsoft.com/office/officeart/2005/8/layout/rings+Icon"/>
    <dgm:cxn modelId="{9EB4BA47-35F7-4B65-919E-863B420444B9}" srcId="{982D18F2-28FA-4BF0-B11E-85693029FA36}" destId="{10BB4DDA-8BA8-4722-B38F-CE19926C4C72}" srcOrd="5" destOrd="0" parTransId="{13C9F841-CB7C-4A23-A03A-BB0D3A7DB725}" sibTransId="{61C039A4-BE45-40FE-A3EC-DD21E9B8C165}"/>
    <dgm:cxn modelId="{CB5755CC-B33B-43B0-8C8E-AFF76B8FCA7B}" type="presOf" srcId="{91A3767B-548B-4E44-AEBD-34454956BD69}" destId="{485DC09E-AD3C-40DF-90F9-5BF1ECCFAD2D}" srcOrd="0" destOrd="0" presId="urn:microsoft.com/office/officeart/2005/8/layout/rings+Icon"/>
    <dgm:cxn modelId="{0DDA3F97-CD8A-44E2-8542-ABE862B6A7C8}" srcId="{982D18F2-28FA-4BF0-B11E-85693029FA36}" destId="{32807DF3-B288-4510-97B9-081C28B2AD65}" srcOrd="1" destOrd="0" parTransId="{6DA8A5F9-291C-4509-B9D2-B6FB16F1CF4E}" sibTransId="{9D1135E6-E149-4F08-912E-2D00E9DBFD91}"/>
    <dgm:cxn modelId="{D63BC05C-59EC-407C-A686-D3C5FAF70B5A}" srcId="{982D18F2-28FA-4BF0-B11E-85693029FA36}" destId="{DC3DD063-D8EB-47AB-828B-3880FCE2E4EA}" srcOrd="6" destOrd="0" parTransId="{2B8AB784-F051-4BF6-B7FE-38908561CD0A}" sibTransId="{39774653-320B-4665-A853-527524032C47}"/>
    <dgm:cxn modelId="{379F743C-3E1C-4953-AEE1-306F8B738CED}" type="presOf" srcId="{5E97C9B4-75D6-4280-B953-A3C840057A52}" destId="{0B4F359D-772B-41F4-95E8-2248B5C773E5}" srcOrd="0" destOrd="0" presId="urn:microsoft.com/office/officeart/2005/8/layout/rings+Icon"/>
    <dgm:cxn modelId="{7169C2DB-EED3-4CDC-804A-26F26020A2D2}" type="presOf" srcId="{10BB4DDA-8BA8-4722-B38F-CE19926C4C72}" destId="{BD7D1F57-80A0-48D3-A9A6-E88F7F6A4856}" srcOrd="0" destOrd="0" presId="urn:microsoft.com/office/officeart/2005/8/layout/rings+Icon"/>
    <dgm:cxn modelId="{B8A7312C-D3E2-4273-AA57-3623328B20F6}" srcId="{982D18F2-28FA-4BF0-B11E-85693029FA36}" destId="{91A3767B-548B-4E44-AEBD-34454956BD69}" srcOrd="4" destOrd="0" parTransId="{64FE0067-94D8-4D73-B9D0-2A8296E63173}" sibTransId="{B0D456A2-D428-4681-8545-06232CEBA829}"/>
    <dgm:cxn modelId="{3CCD01B6-760C-4EE3-A915-B18F744D01B6}" srcId="{982D18F2-28FA-4BF0-B11E-85693029FA36}" destId="{54262886-5591-4C0C-BEE2-5AC7708C9918}" srcOrd="7" destOrd="0" parTransId="{9B5F978D-25D1-412B-91BD-01F019B58655}" sibTransId="{A3C646A4-A476-45A9-99E2-EA73B1742885}"/>
    <dgm:cxn modelId="{A04088E9-D174-4A8F-8E4D-A1EA1053BAD6}" type="presOf" srcId="{32807DF3-B288-4510-97B9-081C28B2AD65}" destId="{75FF083B-2B28-416A-9A75-F44753A81A40}" srcOrd="0" destOrd="0" presId="urn:microsoft.com/office/officeart/2005/8/layout/rings+Icon"/>
    <dgm:cxn modelId="{930F3EBD-8B43-4058-940F-34B1AAF1ADD5}" type="presOf" srcId="{DC3DD063-D8EB-47AB-828B-3880FCE2E4EA}" destId="{F7ECF6B5-5C1C-4FCE-8CED-552C4D1B8A65}" srcOrd="0" destOrd="0" presId="urn:microsoft.com/office/officeart/2005/8/layout/rings+Icon"/>
    <dgm:cxn modelId="{9D8129B1-7159-4B5A-B8F8-B3E2FE3599B4}" srcId="{982D18F2-28FA-4BF0-B11E-85693029FA36}" destId="{7F88C363-D7B7-4013-9494-9A6B2FD9ADDA}" srcOrd="0" destOrd="0" parTransId="{48E9A13C-FB77-444D-8B48-7EED74486EC5}" sibTransId="{39FD2AE0-6BDF-4F2E-9719-C62C3EA4931E}"/>
    <dgm:cxn modelId="{9B382463-E380-439C-B5AB-B56D4580970B}" srcId="{982D18F2-28FA-4BF0-B11E-85693029FA36}" destId="{5E97C9B4-75D6-4280-B953-A3C840057A52}" srcOrd="2" destOrd="0" parTransId="{2224131A-6140-47F2-8FA3-A41F83159D2F}" sibTransId="{4C314544-3406-417D-ADD1-03491E059675}"/>
    <dgm:cxn modelId="{E5D343C4-114B-4E1A-ADE9-8AF3D1393327}" type="presParOf" srcId="{6AD9F66D-2AEF-4B78-9B61-F4738C1403AB}" destId="{0EEA6383-E993-4060-B35E-BDA4AB1A073C}" srcOrd="0" destOrd="0" presId="urn:microsoft.com/office/officeart/2005/8/layout/rings+Icon"/>
    <dgm:cxn modelId="{5A7CC944-1217-411F-8A04-C7A11C5C2DD7}" type="presParOf" srcId="{6AD9F66D-2AEF-4B78-9B61-F4738C1403AB}" destId="{75FF083B-2B28-416A-9A75-F44753A81A40}" srcOrd="1" destOrd="0" presId="urn:microsoft.com/office/officeart/2005/8/layout/rings+Icon"/>
    <dgm:cxn modelId="{0D4BE6F8-28B4-4075-AECB-93D9A84B7940}" type="presParOf" srcId="{6AD9F66D-2AEF-4B78-9B61-F4738C1403AB}" destId="{0B4F359D-772B-41F4-95E8-2248B5C773E5}" srcOrd="2" destOrd="0" presId="urn:microsoft.com/office/officeart/2005/8/layout/rings+Icon"/>
    <dgm:cxn modelId="{F317DFEC-C8A6-4059-BD46-B337B5540E35}" type="presParOf" srcId="{6AD9F66D-2AEF-4B78-9B61-F4738C1403AB}" destId="{2E40284B-B3A6-4BCE-9B2C-742C78E5AAA1}" srcOrd="3" destOrd="0" presId="urn:microsoft.com/office/officeart/2005/8/layout/rings+Icon"/>
    <dgm:cxn modelId="{0770B48E-9F25-4D15-9310-01B578544D0D}" type="presParOf" srcId="{6AD9F66D-2AEF-4B78-9B61-F4738C1403AB}" destId="{485DC09E-AD3C-40DF-90F9-5BF1ECCFAD2D}" srcOrd="4" destOrd="0" presId="urn:microsoft.com/office/officeart/2005/8/layout/rings+Icon"/>
    <dgm:cxn modelId="{1FD89CD7-48B6-4BFA-B51E-A70AA06CD589}" type="presParOf" srcId="{6AD9F66D-2AEF-4B78-9B61-F4738C1403AB}" destId="{BD7D1F57-80A0-48D3-A9A6-E88F7F6A4856}" srcOrd="5" destOrd="0" presId="urn:microsoft.com/office/officeart/2005/8/layout/rings+Icon"/>
    <dgm:cxn modelId="{31DF48BD-F943-4C87-A7DD-E01C5196A07C}" type="presParOf" srcId="{6AD9F66D-2AEF-4B78-9B61-F4738C1403AB}" destId="{F7ECF6B5-5C1C-4FCE-8CED-552C4D1B8A65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F7F54-92B0-4F15-8127-79D09D578066}">
      <dsp:nvSpPr>
        <dsp:cNvPr id="0" name=""/>
        <dsp:cNvSpPr/>
      </dsp:nvSpPr>
      <dsp:spPr>
        <a:xfrm>
          <a:off x="1647775" y="1182061"/>
          <a:ext cx="906994" cy="906994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8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8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8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200" b="1" kern="1200" dirty="0" smtClean="0">
              <a:latin typeface="Arial Narrow" pitchFamily="34" charset="0"/>
            </a:rPr>
            <a:t>ECB strategies</a:t>
          </a:r>
        </a:p>
      </dsp:txBody>
      <dsp:txXfrm>
        <a:off x="1647775" y="1182061"/>
        <a:ext cx="906994" cy="906994"/>
      </dsp:txXfrm>
    </dsp:sp>
    <dsp:sp modelId="{C2820880-D4AF-4DBE-8399-B869D49AD442}">
      <dsp:nvSpPr>
        <dsp:cNvPr id="0" name=""/>
        <dsp:cNvSpPr/>
      </dsp:nvSpPr>
      <dsp:spPr>
        <a:xfrm rot="16200000">
          <a:off x="1964834" y="1026199"/>
          <a:ext cx="272876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272876" y="194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6200000">
        <a:off x="2094451" y="1038801"/>
        <a:ext cx="13643" cy="13643"/>
      </dsp:txXfrm>
    </dsp:sp>
    <dsp:sp modelId="{310ECC05-7557-4373-A20F-F5A008EE1CDC}">
      <dsp:nvSpPr>
        <dsp:cNvPr id="0" name=""/>
        <dsp:cNvSpPr/>
      </dsp:nvSpPr>
      <dsp:spPr>
        <a:xfrm>
          <a:off x="1647775" y="2190"/>
          <a:ext cx="906994" cy="90699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Training</a:t>
          </a:r>
          <a:endParaRPr lang="en-AU" sz="1200" b="1" kern="1200" dirty="0"/>
        </a:p>
      </dsp:txBody>
      <dsp:txXfrm>
        <a:off x="1647775" y="2190"/>
        <a:ext cx="906994" cy="906994"/>
      </dsp:txXfrm>
    </dsp:sp>
    <dsp:sp modelId="{1F053E2C-2E39-4901-9A0D-D3B8C703890B}">
      <dsp:nvSpPr>
        <dsp:cNvPr id="0" name=""/>
        <dsp:cNvSpPr/>
      </dsp:nvSpPr>
      <dsp:spPr>
        <a:xfrm>
          <a:off x="2554770" y="1616135"/>
          <a:ext cx="272876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272876" y="194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>
        <a:off x="2684386" y="1628737"/>
        <a:ext cx="13643" cy="13643"/>
      </dsp:txXfrm>
    </dsp:sp>
    <dsp:sp modelId="{5DEA739B-65DC-48FE-B5CE-C8BFE7B36D2D}">
      <dsp:nvSpPr>
        <dsp:cNvPr id="0" name=""/>
        <dsp:cNvSpPr/>
      </dsp:nvSpPr>
      <dsp:spPr>
        <a:xfrm>
          <a:off x="2827647" y="1182061"/>
          <a:ext cx="906994" cy="90699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 smtClean="0"/>
            <a:t>Written materials</a:t>
          </a:r>
          <a:endParaRPr lang="en-AU" sz="1100" b="1" kern="1200" dirty="0"/>
        </a:p>
      </dsp:txBody>
      <dsp:txXfrm>
        <a:off x="2827647" y="1182061"/>
        <a:ext cx="906994" cy="906994"/>
      </dsp:txXfrm>
    </dsp:sp>
    <dsp:sp modelId="{EC0A8D04-FE95-4D57-8E88-2F245B6E3F03}">
      <dsp:nvSpPr>
        <dsp:cNvPr id="0" name=""/>
        <dsp:cNvSpPr/>
      </dsp:nvSpPr>
      <dsp:spPr>
        <a:xfrm rot="5400000">
          <a:off x="1964834" y="2206070"/>
          <a:ext cx="272876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272876" y="194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5400000">
        <a:off x="2094451" y="2218672"/>
        <a:ext cx="13643" cy="13643"/>
      </dsp:txXfrm>
    </dsp:sp>
    <dsp:sp modelId="{6BCAE0B9-9AC5-4547-9112-59E9D1A39612}">
      <dsp:nvSpPr>
        <dsp:cNvPr id="0" name=""/>
        <dsp:cNvSpPr/>
      </dsp:nvSpPr>
      <dsp:spPr>
        <a:xfrm>
          <a:off x="1647775" y="2361933"/>
          <a:ext cx="906994" cy="90699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Manual</a:t>
          </a:r>
          <a:endParaRPr lang="en-AU" sz="1200" b="1" kern="1200" dirty="0"/>
        </a:p>
      </dsp:txBody>
      <dsp:txXfrm>
        <a:off x="1647775" y="2361933"/>
        <a:ext cx="906994" cy="906994"/>
      </dsp:txXfrm>
    </dsp:sp>
    <dsp:sp modelId="{6CF7E64C-CF8E-487C-A4DD-33EA44DFCE67}">
      <dsp:nvSpPr>
        <dsp:cNvPr id="0" name=""/>
        <dsp:cNvSpPr/>
      </dsp:nvSpPr>
      <dsp:spPr>
        <a:xfrm rot="10800000">
          <a:off x="1374898" y="1616135"/>
          <a:ext cx="272876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272876" y="194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1504515" y="1628737"/>
        <a:ext cx="13643" cy="13643"/>
      </dsp:txXfrm>
    </dsp:sp>
    <dsp:sp modelId="{6FD7F135-AF41-4E7E-953B-AB04AC993B40}">
      <dsp:nvSpPr>
        <dsp:cNvPr id="0" name=""/>
        <dsp:cNvSpPr/>
      </dsp:nvSpPr>
      <dsp:spPr>
        <a:xfrm>
          <a:off x="467904" y="1182061"/>
          <a:ext cx="906994" cy="90699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 smtClean="0"/>
            <a:t>coaching</a:t>
          </a:r>
          <a:endParaRPr lang="en-AU" sz="1100" b="1" kern="1200" dirty="0"/>
        </a:p>
      </dsp:txBody>
      <dsp:txXfrm>
        <a:off x="467904" y="1182061"/>
        <a:ext cx="906994" cy="9069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F7F54-92B0-4F15-8127-79D09D578066}">
      <dsp:nvSpPr>
        <dsp:cNvPr id="0" name=""/>
        <dsp:cNvSpPr/>
      </dsp:nvSpPr>
      <dsp:spPr>
        <a:xfrm>
          <a:off x="1611618" y="1171190"/>
          <a:ext cx="889683" cy="889683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8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8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8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200" b="1" kern="1200" dirty="0" smtClean="0">
              <a:latin typeface="Arial Narrow" pitchFamily="34" charset="0"/>
            </a:rPr>
            <a:t>ECB strategies</a:t>
          </a:r>
        </a:p>
      </dsp:txBody>
      <dsp:txXfrm>
        <a:off x="1611618" y="1171190"/>
        <a:ext cx="889683" cy="889683"/>
      </dsp:txXfrm>
    </dsp:sp>
    <dsp:sp modelId="{C2820880-D4AF-4DBE-8399-B869D49AD442}">
      <dsp:nvSpPr>
        <dsp:cNvPr id="0" name=""/>
        <dsp:cNvSpPr/>
      </dsp:nvSpPr>
      <dsp:spPr>
        <a:xfrm rot="16200000">
          <a:off x="1922109" y="1017371"/>
          <a:ext cx="268700" cy="38936"/>
        </a:xfrm>
        <a:custGeom>
          <a:avLst/>
          <a:gdLst/>
          <a:ahLst/>
          <a:cxnLst/>
          <a:rect l="0" t="0" r="0" b="0"/>
          <a:pathLst>
            <a:path>
              <a:moveTo>
                <a:pt x="0" y="19468"/>
              </a:moveTo>
              <a:lnTo>
                <a:pt x="268700" y="194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6200000">
        <a:off x="2049742" y="1030122"/>
        <a:ext cx="13435" cy="13435"/>
      </dsp:txXfrm>
    </dsp:sp>
    <dsp:sp modelId="{310ECC05-7557-4373-A20F-F5A008EE1CDC}">
      <dsp:nvSpPr>
        <dsp:cNvPr id="0" name=""/>
        <dsp:cNvSpPr/>
      </dsp:nvSpPr>
      <dsp:spPr>
        <a:xfrm>
          <a:off x="1611618" y="12805"/>
          <a:ext cx="889683" cy="889683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Training</a:t>
          </a:r>
          <a:endParaRPr lang="en-AU" sz="1200" b="1" kern="1200" dirty="0"/>
        </a:p>
      </dsp:txBody>
      <dsp:txXfrm>
        <a:off x="1611618" y="12805"/>
        <a:ext cx="889683" cy="889683"/>
      </dsp:txXfrm>
    </dsp:sp>
    <dsp:sp modelId="{1F053E2C-2E39-4901-9A0D-D3B8C703890B}">
      <dsp:nvSpPr>
        <dsp:cNvPr id="0" name=""/>
        <dsp:cNvSpPr/>
      </dsp:nvSpPr>
      <dsp:spPr>
        <a:xfrm>
          <a:off x="2501301" y="1596563"/>
          <a:ext cx="268700" cy="38936"/>
        </a:xfrm>
        <a:custGeom>
          <a:avLst/>
          <a:gdLst/>
          <a:ahLst/>
          <a:cxnLst/>
          <a:rect l="0" t="0" r="0" b="0"/>
          <a:pathLst>
            <a:path>
              <a:moveTo>
                <a:pt x="0" y="19468"/>
              </a:moveTo>
              <a:lnTo>
                <a:pt x="268700" y="194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>
        <a:off x="2628934" y="1609314"/>
        <a:ext cx="13435" cy="13435"/>
      </dsp:txXfrm>
    </dsp:sp>
    <dsp:sp modelId="{5DEA739B-65DC-48FE-B5CE-C8BFE7B36D2D}">
      <dsp:nvSpPr>
        <dsp:cNvPr id="0" name=""/>
        <dsp:cNvSpPr/>
      </dsp:nvSpPr>
      <dsp:spPr>
        <a:xfrm>
          <a:off x="2770002" y="1171190"/>
          <a:ext cx="889683" cy="889683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 smtClean="0"/>
            <a:t>Written materials</a:t>
          </a:r>
          <a:endParaRPr lang="en-AU" sz="1100" b="1" kern="1200" dirty="0"/>
        </a:p>
      </dsp:txBody>
      <dsp:txXfrm>
        <a:off x="2770002" y="1171190"/>
        <a:ext cx="889683" cy="889683"/>
      </dsp:txXfrm>
    </dsp:sp>
    <dsp:sp modelId="{EC0A8D04-FE95-4D57-8E88-2F245B6E3F03}">
      <dsp:nvSpPr>
        <dsp:cNvPr id="0" name=""/>
        <dsp:cNvSpPr/>
      </dsp:nvSpPr>
      <dsp:spPr>
        <a:xfrm rot="5400000">
          <a:off x="1922109" y="2175755"/>
          <a:ext cx="268700" cy="38936"/>
        </a:xfrm>
        <a:custGeom>
          <a:avLst/>
          <a:gdLst/>
          <a:ahLst/>
          <a:cxnLst/>
          <a:rect l="0" t="0" r="0" b="0"/>
          <a:pathLst>
            <a:path>
              <a:moveTo>
                <a:pt x="0" y="19468"/>
              </a:moveTo>
              <a:lnTo>
                <a:pt x="268700" y="194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5400000">
        <a:off x="2049742" y="2188506"/>
        <a:ext cx="13435" cy="13435"/>
      </dsp:txXfrm>
    </dsp:sp>
    <dsp:sp modelId="{6BCAE0B9-9AC5-4547-9112-59E9D1A39612}">
      <dsp:nvSpPr>
        <dsp:cNvPr id="0" name=""/>
        <dsp:cNvSpPr/>
      </dsp:nvSpPr>
      <dsp:spPr>
        <a:xfrm>
          <a:off x="1611618" y="2329574"/>
          <a:ext cx="889683" cy="889683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Manual</a:t>
          </a:r>
          <a:endParaRPr lang="en-AU" sz="1200" b="1" kern="1200" dirty="0"/>
        </a:p>
      </dsp:txBody>
      <dsp:txXfrm>
        <a:off x="1611618" y="2329574"/>
        <a:ext cx="889683" cy="889683"/>
      </dsp:txXfrm>
    </dsp:sp>
    <dsp:sp modelId="{6CF7E64C-CF8E-487C-A4DD-33EA44DFCE67}">
      <dsp:nvSpPr>
        <dsp:cNvPr id="0" name=""/>
        <dsp:cNvSpPr/>
      </dsp:nvSpPr>
      <dsp:spPr>
        <a:xfrm rot="10800000">
          <a:off x="1342917" y="1596563"/>
          <a:ext cx="268700" cy="38936"/>
        </a:xfrm>
        <a:custGeom>
          <a:avLst/>
          <a:gdLst/>
          <a:ahLst/>
          <a:cxnLst/>
          <a:rect l="0" t="0" r="0" b="0"/>
          <a:pathLst>
            <a:path>
              <a:moveTo>
                <a:pt x="0" y="19468"/>
              </a:moveTo>
              <a:lnTo>
                <a:pt x="268700" y="194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1470550" y="1609314"/>
        <a:ext cx="13435" cy="13435"/>
      </dsp:txXfrm>
    </dsp:sp>
    <dsp:sp modelId="{6FD7F135-AF41-4E7E-953B-AB04AC993B40}">
      <dsp:nvSpPr>
        <dsp:cNvPr id="0" name=""/>
        <dsp:cNvSpPr/>
      </dsp:nvSpPr>
      <dsp:spPr>
        <a:xfrm>
          <a:off x="453233" y="1171190"/>
          <a:ext cx="889683" cy="889683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 smtClean="0"/>
            <a:t>coaching</a:t>
          </a:r>
          <a:endParaRPr lang="en-AU" sz="1100" b="1" kern="1200" dirty="0"/>
        </a:p>
      </dsp:txBody>
      <dsp:txXfrm>
        <a:off x="453233" y="1171190"/>
        <a:ext cx="889683" cy="8896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A6383-E993-4060-B35E-BDA4AB1A073C}">
      <dsp:nvSpPr>
        <dsp:cNvPr id="0" name=""/>
        <dsp:cNvSpPr/>
      </dsp:nvSpPr>
      <dsp:spPr>
        <a:xfrm>
          <a:off x="1348914" y="887702"/>
          <a:ext cx="1635086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policy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48914" y="887702"/>
        <a:ext cx="1635086" cy="1635114"/>
      </dsp:txXfrm>
    </dsp:sp>
    <dsp:sp modelId="{75FF083B-2B28-416A-9A75-F44753A81A40}">
      <dsp:nvSpPr>
        <dsp:cNvPr id="0" name=""/>
        <dsp:cNvSpPr/>
      </dsp:nvSpPr>
      <dsp:spPr>
        <a:xfrm>
          <a:off x="2571200" y="216029"/>
          <a:ext cx="1677272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framework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1200" y="216029"/>
        <a:ext cx="1677272" cy="1635114"/>
      </dsp:txXfrm>
    </dsp:sp>
    <dsp:sp modelId="{0B4F359D-772B-41F4-95E8-2248B5C773E5}">
      <dsp:nvSpPr>
        <dsp:cNvPr id="0" name=""/>
        <dsp:cNvSpPr/>
      </dsp:nvSpPr>
      <dsp:spPr>
        <a:xfrm>
          <a:off x="3960442" y="2160246"/>
          <a:ext cx="1635086" cy="16351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Shared evaluation beliefs</a:t>
          </a:r>
          <a:endParaRPr lang="en-AU" sz="1600" b="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3960442" y="2160246"/>
        <a:ext cx="1635086" cy="1635114"/>
      </dsp:txXfrm>
    </dsp:sp>
    <dsp:sp modelId="{2E40284B-B3A6-4BCE-9B2C-742C78E5AAA1}">
      <dsp:nvSpPr>
        <dsp:cNvPr id="0" name=""/>
        <dsp:cNvSpPr/>
      </dsp:nvSpPr>
      <dsp:spPr>
        <a:xfrm>
          <a:off x="2592293" y="2880317"/>
          <a:ext cx="1635086" cy="16351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Use of findings</a:t>
          </a:r>
          <a:endParaRPr lang="en-AU" sz="1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592293" y="2880317"/>
        <a:ext cx="1635086" cy="1635114"/>
      </dsp:txXfrm>
    </dsp:sp>
    <dsp:sp modelId="{485DC09E-AD3C-40DF-90F9-5BF1ECCFAD2D}">
      <dsp:nvSpPr>
        <dsp:cNvPr id="0" name=""/>
        <dsp:cNvSpPr/>
      </dsp:nvSpPr>
      <dsp:spPr>
        <a:xfrm>
          <a:off x="1440167" y="2160246"/>
          <a:ext cx="1635086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0167" y="2160246"/>
        <a:ext cx="1635086" cy="1635114"/>
      </dsp:txXfrm>
    </dsp:sp>
    <dsp:sp modelId="{BD7D1F57-80A0-48D3-A9A6-E88F7F6A4856}">
      <dsp:nvSpPr>
        <dsp:cNvPr id="0" name=""/>
        <dsp:cNvSpPr/>
      </dsp:nvSpPr>
      <dsp:spPr>
        <a:xfrm>
          <a:off x="3960435" y="648075"/>
          <a:ext cx="1635086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plan for evaluation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435" y="648075"/>
        <a:ext cx="1635086" cy="1635114"/>
      </dsp:txXfrm>
    </dsp:sp>
    <dsp:sp modelId="{F7ECF6B5-5C1C-4FCE-8CED-552C4D1B8A65}">
      <dsp:nvSpPr>
        <dsp:cNvPr id="0" name=""/>
        <dsp:cNvSpPr/>
      </dsp:nvSpPr>
      <dsp:spPr>
        <a:xfrm>
          <a:off x="2736301" y="1440158"/>
          <a:ext cx="1635086" cy="16351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Continuous Learning</a:t>
          </a:r>
          <a:endParaRPr lang="en-AU" sz="1600" b="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36301" y="1440158"/>
        <a:ext cx="1635086" cy="16351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A6383-E993-4060-B35E-BDA4AB1A073C}">
      <dsp:nvSpPr>
        <dsp:cNvPr id="0" name=""/>
        <dsp:cNvSpPr/>
      </dsp:nvSpPr>
      <dsp:spPr>
        <a:xfrm>
          <a:off x="1276908" y="815694"/>
          <a:ext cx="1635086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/>
            </a:rPr>
            <a:t>Evaluation policy</a:t>
          </a:r>
          <a:endParaRPr lang="en-AU" sz="1600" b="1" kern="1200" dirty="0">
            <a:solidFill>
              <a:schemeClr val="bg1"/>
            </a:solidFill>
            <a:effectLst/>
          </a:endParaRPr>
        </a:p>
      </dsp:txBody>
      <dsp:txXfrm>
        <a:off x="1276908" y="815694"/>
        <a:ext cx="1635086" cy="1635114"/>
      </dsp:txXfrm>
    </dsp:sp>
    <dsp:sp modelId="{75FF083B-2B28-416A-9A75-F44753A81A40}">
      <dsp:nvSpPr>
        <dsp:cNvPr id="0" name=""/>
        <dsp:cNvSpPr/>
      </dsp:nvSpPr>
      <dsp:spPr>
        <a:xfrm>
          <a:off x="2499195" y="144021"/>
          <a:ext cx="1677272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/>
            </a:rPr>
            <a:t>Evaluation framework</a:t>
          </a:r>
          <a:endParaRPr lang="en-AU" sz="1600" b="1" kern="1200" dirty="0">
            <a:solidFill>
              <a:schemeClr val="bg1"/>
            </a:solidFill>
            <a:effectLst/>
          </a:endParaRPr>
        </a:p>
      </dsp:txBody>
      <dsp:txXfrm>
        <a:off x="2499195" y="144021"/>
        <a:ext cx="1677272" cy="1635114"/>
      </dsp:txXfrm>
    </dsp:sp>
    <dsp:sp modelId="{0B4F359D-772B-41F4-95E8-2248B5C773E5}">
      <dsp:nvSpPr>
        <dsp:cNvPr id="0" name=""/>
        <dsp:cNvSpPr/>
      </dsp:nvSpPr>
      <dsp:spPr>
        <a:xfrm>
          <a:off x="3723325" y="2088238"/>
          <a:ext cx="1965309" cy="16351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1" kern="1200" spc="0" dirty="0" smtClean="0">
              <a:solidFill>
                <a:schemeClr val="tx1"/>
              </a:solidFill>
            </a:rPr>
            <a:t>Shared evaluation beliefs</a:t>
          </a:r>
          <a:endParaRPr lang="en-AU" sz="1600" b="1" i="1" kern="1200" spc="0" dirty="0">
            <a:solidFill>
              <a:schemeClr val="tx1"/>
            </a:solidFill>
          </a:endParaRPr>
        </a:p>
      </dsp:txBody>
      <dsp:txXfrm>
        <a:off x="3723325" y="2088238"/>
        <a:ext cx="1965309" cy="1635114"/>
      </dsp:txXfrm>
    </dsp:sp>
    <dsp:sp modelId="{2E40284B-B3A6-4BCE-9B2C-742C78E5AAA1}">
      <dsp:nvSpPr>
        <dsp:cNvPr id="0" name=""/>
        <dsp:cNvSpPr/>
      </dsp:nvSpPr>
      <dsp:spPr>
        <a:xfrm>
          <a:off x="2427186" y="2808309"/>
          <a:ext cx="1821290" cy="16351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1" kern="1200" spc="0" dirty="0" smtClean="0">
              <a:solidFill>
                <a:schemeClr val="tx1"/>
              </a:solidFill>
            </a:rPr>
            <a:t>Use of findings</a:t>
          </a:r>
          <a:endParaRPr lang="en-AU" sz="1600" b="1" i="1" kern="1200" spc="0" dirty="0">
            <a:solidFill>
              <a:schemeClr val="tx1"/>
            </a:solidFill>
          </a:endParaRPr>
        </a:p>
      </dsp:txBody>
      <dsp:txXfrm>
        <a:off x="2427186" y="2808309"/>
        <a:ext cx="1821290" cy="1635114"/>
      </dsp:txXfrm>
    </dsp:sp>
    <dsp:sp modelId="{485DC09E-AD3C-40DF-90F9-5BF1ECCFAD2D}">
      <dsp:nvSpPr>
        <dsp:cNvPr id="0" name=""/>
        <dsp:cNvSpPr/>
      </dsp:nvSpPr>
      <dsp:spPr>
        <a:xfrm>
          <a:off x="1368162" y="2088238"/>
          <a:ext cx="1635086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/>
            </a:rPr>
            <a:t>Resources</a:t>
          </a:r>
          <a:endParaRPr lang="en-AU" sz="1600" b="1" kern="1200" dirty="0">
            <a:solidFill>
              <a:schemeClr val="bg1"/>
            </a:solidFill>
            <a:effectLst/>
          </a:endParaRPr>
        </a:p>
      </dsp:txBody>
      <dsp:txXfrm>
        <a:off x="1368162" y="2088238"/>
        <a:ext cx="1635086" cy="1635114"/>
      </dsp:txXfrm>
    </dsp:sp>
    <dsp:sp modelId="{BD7D1F57-80A0-48D3-A9A6-E88F7F6A4856}">
      <dsp:nvSpPr>
        <dsp:cNvPr id="0" name=""/>
        <dsp:cNvSpPr/>
      </dsp:nvSpPr>
      <dsp:spPr>
        <a:xfrm>
          <a:off x="3888430" y="576067"/>
          <a:ext cx="1635086" cy="163511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chemeClr val="bg1"/>
              </a:solidFill>
              <a:effectLst/>
            </a:rPr>
            <a:t>Strategic plan for evaluation</a:t>
          </a:r>
          <a:endParaRPr lang="en-AU" sz="1600" b="1" kern="1200" dirty="0">
            <a:solidFill>
              <a:schemeClr val="bg1"/>
            </a:solidFill>
            <a:effectLst/>
          </a:endParaRPr>
        </a:p>
      </dsp:txBody>
      <dsp:txXfrm>
        <a:off x="3888430" y="576067"/>
        <a:ext cx="1635086" cy="1635114"/>
      </dsp:txXfrm>
    </dsp:sp>
    <dsp:sp modelId="{F7ECF6B5-5C1C-4FCE-8CED-552C4D1B8A65}">
      <dsp:nvSpPr>
        <dsp:cNvPr id="0" name=""/>
        <dsp:cNvSpPr/>
      </dsp:nvSpPr>
      <dsp:spPr>
        <a:xfrm>
          <a:off x="2520285" y="1368150"/>
          <a:ext cx="1923107" cy="16351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1" kern="1200" spc="0" dirty="0" smtClean="0">
              <a:solidFill>
                <a:schemeClr val="tx1"/>
              </a:solidFill>
              <a:effectLst/>
            </a:rPr>
            <a:t>Continuous Learning</a:t>
          </a:r>
          <a:endParaRPr lang="en-AU" sz="1600" b="1" i="1" kern="1200" spc="0" dirty="0">
            <a:solidFill>
              <a:schemeClr val="tx1"/>
            </a:solidFill>
            <a:effectLst/>
          </a:endParaRPr>
        </a:p>
      </dsp:txBody>
      <dsp:txXfrm>
        <a:off x="2520285" y="1368150"/>
        <a:ext cx="1923107" cy="163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67D38-5B70-4F8C-8B88-0F474601864F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C727C-B409-497E-A6BF-C82B615DD9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5032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5EAA6-6AF6-4B6B-A317-0458FE63DB5F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535E4-4133-40D2-91B8-BF2C547436EE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6151F-EFDE-4BF0-98AE-5A7969755A4C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/>
            </a:r>
            <a:br>
              <a:rPr lang="en-AU" smtClean="0"/>
            </a:b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79D8-A743-4ABA-B088-4BAB22BBCE23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5AF88-030A-4E54-BA7D-E3C37A8C7B19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E1107-3EA3-4DCB-AAC2-66FECBC47810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0D651-E618-489B-846C-AF3E88163CBE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F52389-7492-4135-B38E-DF7AEFE3B389}" type="datetimeFigureOut">
              <a:rPr lang="en-AU" smtClean="0"/>
              <a:pPr/>
              <a:t>1/09/2011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F7520B-F1A8-463C-B85C-537BCDD3EA7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692150"/>
            <a:ext cx="7772400" cy="14700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BUILDING AN EVALUATION FRAMEWORK AND </a:t>
            </a:r>
            <a:r>
              <a:rPr lang="en-AU" sz="3200" b="1" dirty="0" smtClean="0">
                <a:solidFill>
                  <a:schemeClr val="tx2">
                    <a:satMod val="130000"/>
                  </a:schemeClr>
                </a:solidFill>
              </a:rPr>
              <a:t>BUILDING AN EVALUATION CULTURE</a:t>
            </a:r>
            <a:endParaRPr lang="en-A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644900"/>
            <a:ext cx="7407275" cy="1752600"/>
          </a:xfrm>
        </p:spPr>
        <p:txBody>
          <a:bodyPr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9600" dirty="0" smtClean="0"/>
              <a:t>Carina Calzoni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9600" dirty="0" smtClean="0"/>
              <a:t>(Clear Horizon WA)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sz="112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9600" dirty="0" smtClean="0"/>
              <a:t>Australasian Evaluation Society Conference 2011</a:t>
            </a:r>
            <a:endParaRPr lang="en-AU" sz="9600" dirty="0"/>
          </a:p>
        </p:txBody>
      </p:sp>
      <p:pic>
        <p:nvPicPr>
          <p:cNvPr id="9220" name="Picture 2" descr="C:\Users\Carina\AppData\Local\Microsoft\Windows\Temporary Internet Files\Content.IE5\4W47E0EQ\MC9003418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30861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69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Findings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The training helped to build understanding of evaluation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Projects </a:t>
            </a:r>
            <a:r>
              <a:rPr lang="en-AU" sz="2400" dirty="0"/>
              <a:t>are </a:t>
            </a:r>
            <a:r>
              <a:rPr lang="en-AU" sz="2400" dirty="0" smtClean="0"/>
              <a:t>starting to be designed </a:t>
            </a:r>
            <a:r>
              <a:rPr lang="en-AU" sz="2400" dirty="0"/>
              <a:t>better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/>
              <a:t>Measures (KPI) are being linked to outcomes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/>
              <a:t>Language of evaluation is spreading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sz="24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 smtClean="0"/>
              <a:t>BUT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Perception is that evaluation is not supported by the leaders and will not be adequately resourced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The motivations for evaluation are not clear (accountability, learning?)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Evaluation knowledge is not being fully transferred into evaluation practice</a:t>
            </a:r>
            <a:endParaRPr lang="en-AU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150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Reflections and learning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75" y="1700213"/>
            <a:ext cx="7962900" cy="447675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i="1" dirty="0" smtClean="0"/>
              <a:t>Multidisciplinary Model of Evaluation Capacity Building (</a:t>
            </a:r>
            <a:r>
              <a:rPr lang="en-AU" sz="2400" dirty="0" err="1" smtClean="0"/>
              <a:t>Preskill</a:t>
            </a:r>
            <a:r>
              <a:rPr lang="en-AU" sz="2400" dirty="0" smtClean="0"/>
              <a:t> &amp; Boyle, 2008) - provides a framework for designing and implementing evaluation capacity building initiatives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sz="28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 smtClean="0"/>
              <a:t>The model provides strategies and concepts based around 2 themes;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Evaluation knowledge, skills and attitudes (evaluation capacity building)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/>
              <a:t>S</a:t>
            </a:r>
            <a:r>
              <a:rPr lang="en-AU" sz="2400" dirty="0" smtClean="0"/>
              <a:t>ystems, processes, policies and plans that embed evaluation within an organisation (sustainable </a:t>
            </a:r>
            <a:r>
              <a:rPr lang="en-AU" sz="2400" dirty="0"/>
              <a:t>evaluation </a:t>
            </a:r>
            <a:r>
              <a:rPr lang="en-AU" sz="2400" dirty="0" smtClean="0"/>
              <a:t>practice) </a:t>
            </a:r>
          </a:p>
        </p:txBody>
      </p:sp>
      <p:pic>
        <p:nvPicPr>
          <p:cNvPr id="19460" name="Picture 5" descr="C:\Users\Carina\AppData\Local\Microsoft\Windows\Temporary Internet Files\Content.IE5\4W47E0EQ\MP9004027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788" y="115888"/>
            <a:ext cx="1779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78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54275" y="1122363"/>
            <a:ext cx="5106988" cy="4683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3167063" y="1717675"/>
            <a:ext cx="3636962" cy="352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25413"/>
            <a:ext cx="749776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2">
                    <a:satMod val="130000"/>
                  </a:schemeClr>
                </a:solidFill>
              </a:rPr>
              <a:t>Evaluation Capacity </a:t>
            </a: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Building     What we did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84388" y="1827960"/>
          <a:ext cx="4202546" cy="327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1268413"/>
            <a:ext cx="107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Design</a:t>
            </a:r>
          </a:p>
        </p:txBody>
      </p:sp>
      <p:sp>
        <p:nvSpPr>
          <p:cNvPr id="15" name="TextBox 14"/>
          <p:cNvSpPr txBox="1"/>
          <p:nvPr/>
        </p:nvSpPr>
        <p:spPr>
          <a:xfrm rot="7842675">
            <a:off x="5686459" y="4411965"/>
            <a:ext cx="1672942" cy="47811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847050"/>
              </a:avLst>
            </a:prstTxWarp>
            <a:spAutoFit/>
          </a:bodyPr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</a:t>
            </a:r>
          </a:p>
        </p:txBody>
      </p:sp>
      <p:sp>
        <p:nvSpPr>
          <p:cNvPr id="17" name="Curved Left Arrow 16"/>
          <p:cNvSpPr/>
          <p:nvPr/>
        </p:nvSpPr>
        <p:spPr>
          <a:xfrm rot="19408055">
            <a:off x="6257925" y="1168400"/>
            <a:ext cx="674688" cy="274161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6188059">
            <a:off x="4165600" y="3813176"/>
            <a:ext cx="866775" cy="2794000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13566644">
            <a:off x="3228975" y="974725"/>
            <a:ext cx="619125" cy="2270125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569450">
            <a:off x="2242620" y="3296709"/>
            <a:ext cx="1368152" cy="36933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79414"/>
              </a:avLst>
            </a:prstTxWarp>
            <a:spAutoFit/>
          </a:bodyPr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xmlns="" val="3612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284288" y="549275"/>
            <a:ext cx="6623050" cy="61642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065338" y="1289050"/>
            <a:ext cx="5105400" cy="4684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2762250" y="1884363"/>
            <a:ext cx="3636963" cy="3529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-100013"/>
            <a:ext cx="7497763" cy="1143001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sz="4000" dirty="0" smtClean="0">
                <a:solidFill>
                  <a:schemeClr val="tx2">
                    <a:satMod val="130000"/>
                  </a:schemeClr>
                </a:solidFill>
              </a:rPr>
              <a:t>What’s missing?</a:t>
            </a:r>
            <a:endParaRPr lang="en-A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92949" y="2033156"/>
          <a:ext cx="4112920" cy="323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 rot="2704071">
            <a:off x="5732898" y="1728011"/>
            <a:ext cx="1939032" cy="4616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dirty="0"/>
              <a:t>Assumptions</a:t>
            </a:r>
          </a:p>
        </p:txBody>
      </p:sp>
      <p:sp>
        <p:nvSpPr>
          <p:cNvPr id="11" name="TextBox 10"/>
          <p:cNvSpPr txBox="1"/>
          <p:nvPr/>
        </p:nvSpPr>
        <p:spPr>
          <a:xfrm rot="18253885">
            <a:off x="1507538" y="1881760"/>
            <a:ext cx="1705186" cy="52895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AU" sz="2400" dirty="0"/>
              <a:t>Motivations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7016" y="6189101"/>
            <a:ext cx="2232248" cy="288032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AU" sz="2400" dirty="0"/>
              <a:t>Expectations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1475" y="1436688"/>
            <a:ext cx="1081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Design</a:t>
            </a:r>
          </a:p>
        </p:txBody>
      </p:sp>
      <p:sp>
        <p:nvSpPr>
          <p:cNvPr id="15" name="TextBox 14"/>
          <p:cNvSpPr txBox="1"/>
          <p:nvPr/>
        </p:nvSpPr>
        <p:spPr>
          <a:xfrm rot="7842675">
            <a:off x="5296594" y="4579778"/>
            <a:ext cx="1672942" cy="47811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847050"/>
              </a:avLst>
            </a:prstTxWarp>
            <a:spAutoFit/>
          </a:bodyPr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</a:t>
            </a:r>
          </a:p>
        </p:txBody>
      </p:sp>
      <p:sp>
        <p:nvSpPr>
          <p:cNvPr id="17" name="Curved Left Arrow 16"/>
          <p:cNvSpPr/>
          <p:nvPr/>
        </p:nvSpPr>
        <p:spPr>
          <a:xfrm rot="19408055">
            <a:off x="5867400" y="1335088"/>
            <a:ext cx="674688" cy="2743200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6188059">
            <a:off x="3775869" y="3982244"/>
            <a:ext cx="866775" cy="279241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13566644">
            <a:off x="2839244" y="1142206"/>
            <a:ext cx="619125" cy="227171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569450">
            <a:off x="1852755" y="3464522"/>
            <a:ext cx="1368152" cy="36933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79414"/>
              </a:avLst>
            </a:prstTxWarp>
            <a:spAutoFit/>
          </a:bodyPr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xmlns="" val="22576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33563" y="1125538"/>
            <a:ext cx="5761037" cy="4967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0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115616" y="1124744"/>
          <a:ext cx="66602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satMod val="130000"/>
                  </a:schemeClr>
                </a:solidFill>
              </a:rPr>
              <a:t>Sustainable Evaluation </a:t>
            </a:r>
            <a:r>
              <a:rPr lang="en-AU" sz="3600" dirty="0" smtClean="0">
                <a:solidFill>
                  <a:schemeClr val="tx2">
                    <a:satMod val="130000"/>
                  </a:schemeClr>
                </a:solidFill>
              </a:rPr>
              <a:t>Practice </a:t>
            </a:r>
            <a:br>
              <a:rPr lang="en-A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AU" sz="3600" dirty="0" smtClean="0">
                <a:solidFill>
                  <a:schemeClr val="tx2">
                    <a:satMod val="130000"/>
                  </a:schemeClr>
                </a:solidFill>
              </a:rPr>
              <a:t>What’s now in place</a:t>
            </a:r>
            <a:endParaRPr lang="en-AU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8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68538" y="879475"/>
            <a:ext cx="5759450" cy="540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619672" y="1196752"/>
          <a:ext cx="66602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What’s missing?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5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3683000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2288"/>
            <a:ext cx="4624388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A vision for an evaluation culture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81" name="Content Placeholder 4"/>
          <p:cNvSpPr>
            <a:spLocks noGrp="1"/>
          </p:cNvSpPr>
          <p:nvPr>
            <p:ph idx="1"/>
          </p:nvPr>
        </p:nvSpPr>
        <p:spPr>
          <a:xfrm>
            <a:off x="1671638" y="5876925"/>
            <a:ext cx="5800725" cy="731838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en-AU" sz="2000" smtClean="0"/>
              <a:t>(modified from Preskill &amp; Boyle 2008)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491880" y="3284984"/>
            <a:ext cx="2520280" cy="1152128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000" dirty="0">
                <a:solidFill>
                  <a:schemeClr val="tx1"/>
                </a:solidFill>
              </a:rPr>
              <a:t>Transfer of Learning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1331913" y="1268413"/>
            <a:ext cx="3240087" cy="7921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Evaluation Knowledge, Skills and Attitude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5435600" y="1268413"/>
            <a:ext cx="3240088" cy="7921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Sustainable Evaluation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5815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Conclusion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341438"/>
            <a:ext cx="7777162" cy="5327922"/>
          </a:xfrm>
        </p:spPr>
        <p:txBody>
          <a:bodyPr>
            <a:normAutofit fontScale="850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AU" sz="3100" dirty="0" smtClean="0"/>
              <a:t>- The </a:t>
            </a:r>
            <a:r>
              <a:rPr lang="en-AU" sz="3100" dirty="0"/>
              <a:t>early signs of </a:t>
            </a:r>
            <a:r>
              <a:rPr lang="en-AU" sz="3100" dirty="0" smtClean="0"/>
              <a:t>an </a:t>
            </a:r>
            <a:r>
              <a:rPr lang="en-AU" sz="3100" i="1" dirty="0" smtClean="0"/>
              <a:t>evaluation culture </a:t>
            </a:r>
            <a:r>
              <a:rPr lang="en-AU" sz="3100" dirty="0" smtClean="0"/>
              <a:t>now </a:t>
            </a:r>
            <a:r>
              <a:rPr lang="en-AU" sz="3100" dirty="0"/>
              <a:t>exist within the </a:t>
            </a:r>
            <a:r>
              <a:rPr lang="en-AU" sz="3100" dirty="0" smtClean="0"/>
              <a:t>Evaluation team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AU" sz="3100" dirty="0" smtClean="0"/>
              <a:t>- The challenge is to extend it and make it sustainable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AU" sz="26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3000" dirty="0" smtClean="0"/>
              <a:t>Next steps – Towards the vision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AU" sz="2800" dirty="0" smtClean="0"/>
              <a:t>Address the motivations, assumptions </a:t>
            </a:r>
            <a:r>
              <a:rPr lang="en-AU" sz="2800" dirty="0"/>
              <a:t>and </a:t>
            </a:r>
            <a:r>
              <a:rPr lang="en-AU" sz="2800" dirty="0" smtClean="0"/>
              <a:t>expectations in the next planning phase of ECB 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AU" sz="2800" dirty="0" smtClean="0"/>
              <a:t>Further develop the organisational systems and processes that support </a:t>
            </a:r>
            <a:r>
              <a:rPr lang="en-AU" sz="2800" dirty="0"/>
              <a:t>and </a:t>
            </a:r>
            <a:r>
              <a:rPr lang="en-AU" sz="2800" dirty="0" smtClean="0"/>
              <a:t>embed evaluation practice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AU" sz="2800" dirty="0" smtClean="0"/>
              <a:t>Put strategies in place to support and evaluate the transfer of learning – e.g. how is the evaluation knowledge being applied?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AU" sz="2800" dirty="0" smtClean="0"/>
              <a:t>Communication about evaluation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xmlns="" val="32641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references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/>
              <a:t>Owen, J. M. (2003</a:t>
            </a:r>
            <a:r>
              <a:rPr lang="en-AU" sz="2800" dirty="0" smtClean="0"/>
              <a:t>) </a:t>
            </a:r>
            <a:r>
              <a:rPr lang="en-AU" sz="2800" i="1" dirty="0" smtClean="0"/>
              <a:t>Evaluation </a:t>
            </a:r>
            <a:r>
              <a:rPr lang="en-AU" sz="2800" i="1" dirty="0"/>
              <a:t>culture: a definition and analysis of its development within </a:t>
            </a:r>
            <a:r>
              <a:rPr lang="en-AU" sz="2800" i="1" dirty="0" smtClean="0"/>
              <a:t>organisations</a:t>
            </a:r>
            <a:r>
              <a:rPr lang="en-AU" sz="2800" dirty="0"/>
              <a:t>,</a:t>
            </a:r>
            <a:r>
              <a:rPr lang="en-AU" sz="2800" dirty="0" smtClean="0"/>
              <a:t> </a:t>
            </a:r>
            <a:r>
              <a:rPr lang="en-AU" sz="2800" dirty="0"/>
              <a:t>Evaluation Journal of Australasia </a:t>
            </a:r>
            <a:r>
              <a:rPr lang="en-AU" sz="2800" b="1" dirty="0"/>
              <a:t>3</a:t>
            </a:r>
            <a:r>
              <a:rPr lang="en-AU" sz="2800" dirty="0"/>
              <a:t>(1): 43-47</a:t>
            </a:r>
            <a:endParaRPr lang="en-A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 smtClean="0"/>
              <a:t>Patton</a:t>
            </a:r>
            <a:r>
              <a:rPr lang="en-AU" sz="2800" dirty="0"/>
              <a:t>, M. Q. (</a:t>
            </a:r>
            <a:r>
              <a:rPr lang="en-AU" sz="2800" dirty="0" smtClean="0"/>
              <a:t>2002) </a:t>
            </a:r>
            <a:r>
              <a:rPr lang="en-AU" sz="2800" i="1" dirty="0" smtClean="0"/>
              <a:t>Qualitative </a:t>
            </a:r>
            <a:r>
              <a:rPr lang="en-AU" sz="2800" i="1" dirty="0"/>
              <a:t>research and evaluation </a:t>
            </a:r>
            <a:r>
              <a:rPr lang="en-AU" sz="2800" i="1" dirty="0" smtClean="0"/>
              <a:t>methods,  </a:t>
            </a:r>
            <a:r>
              <a:rPr lang="en-AU" sz="2800" dirty="0" smtClean="0"/>
              <a:t>3</a:t>
            </a:r>
            <a:r>
              <a:rPr lang="en-AU" sz="2800" baseline="30000" dirty="0" smtClean="0"/>
              <a:t>rd</a:t>
            </a:r>
            <a:r>
              <a:rPr lang="en-AU" sz="2800" dirty="0" smtClean="0"/>
              <a:t> </a:t>
            </a:r>
            <a:r>
              <a:rPr lang="en-AU" sz="2800" dirty="0" err="1" smtClean="0"/>
              <a:t>edn</a:t>
            </a:r>
            <a:r>
              <a:rPr lang="en-AU" sz="2800" dirty="0" smtClean="0"/>
              <a:t>, </a:t>
            </a:r>
            <a:r>
              <a:rPr lang="en-AU" sz="2800" dirty="0"/>
              <a:t>Sage </a:t>
            </a:r>
            <a:r>
              <a:rPr lang="en-AU" sz="2800" dirty="0" smtClean="0"/>
              <a:t>Publishing Thousand Oaks CA, </a:t>
            </a:r>
            <a:r>
              <a:rPr lang="en-AU" sz="2800" dirty="0" err="1" smtClean="0"/>
              <a:t>pp</a:t>
            </a:r>
            <a:r>
              <a:rPr lang="en-AU" sz="2800" dirty="0" smtClean="0"/>
              <a:t> 189.</a:t>
            </a:r>
            <a:endParaRPr lang="en-AU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 err="1" smtClean="0"/>
              <a:t>Preskill</a:t>
            </a:r>
            <a:r>
              <a:rPr lang="en-AU" sz="2800" dirty="0" smtClean="0"/>
              <a:t>, H. and Boyle, S. (2008) </a:t>
            </a:r>
            <a:r>
              <a:rPr lang="en-AU" sz="2800" i="1" dirty="0" smtClean="0"/>
              <a:t>A Multidisciplinary Model of Evaluation Capacity Building</a:t>
            </a:r>
            <a:r>
              <a:rPr lang="en-AU" sz="2800" dirty="0" smtClean="0"/>
              <a:t>,  American Journal of Evaluation, 29(4):443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8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xmlns="" val="20920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Evaluation Culture Definitions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565275"/>
            <a:ext cx="7935913" cy="5267325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 smtClean="0"/>
              <a:t>An Culture of Evaluation is where evaluation is embedded in an organisation and there is ‘</a:t>
            </a:r>
            <a:r>
              <a:rPr lang="en-AU" sz="2400" dirty="0"/>
              <a:t>a commitment to </a:t>
            </a:r>
            <a:r>
              <a:rPr lang="en-AU" sz="2400" i="1" dirty="0"/>
              <a:t>roles for evaluation </a:t>
            </a:r>
            <a:r>
              <a:rPr lang="en-AU" sz="2400" dirty="0"/>
              <a:t>in decision-making within an organisation’ (Owen 2003</a:t>
            </a:r>
            <a:r>
              <a:rPr lang="en-AU" sz="2400" dirty="0" smtClean="0"/>
              <a:t>)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sz="2400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 smtClean="0"/>
              <a:t>An indicator of an evaluation culture:</a:t>
            </a: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AU" sz="2400" dirty="0" smtClean="0"/>
              <a:t>Where evaluation is valued for its </a:t>
            </a:r>
            <a:r>
              <a:rPr lang="en-AU" sz="2400" i="1" dirty="0" smtClean="0"/>
              <a:t>process use</a:t>
            </a:r>
            <a:r>
              <a:rPr lang="en-AU" sz="2400" dirty="0" smtClean="0"/>
              <a:t> as well as its  instrumental use</a:t>
            </a: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endParaRPr lang="en-AU" sz="2400" dirty="0" smtClean="0"/>
          </a:p>
          <a:p>
            <a:pPr marL="82296" lvl="2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AU" sz="2000" b="1" dirty="0"/>
              <a:t>Process </a:t>
            </a:r>
            <a:r>
              <a:rPr lang="en-AU" sz="2000" b="1" dirty="0" smtClean="0"/>
              <a:t>use </a:t>
            </a:r>
            <a:r>
              <a:rPr lang="en-AU" sz="2000" dirty="0"/>
              <a:t>is defined as “the changes in thinking and behaving that occur among those involved in the evaluation as a result of the </a:t>
            </a:r>
            <a:r>
              <a:rPr lang="en-AU" sz="2000" i="1" dirty="0"/>
              <a:t>evaluation process</a:t>
            </a:r>
            <a:r>
              <a:rPr lang="en-AU" sz="2000" dirty="0"/>
              <a:t>.” (Patton 2002)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39001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2325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2">
                    <a:satMod val="130000"/>
                  </a:schemeClr>
                </a:solidFill>
              </a:rPr>
              <a:t>How do you create an evaluation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AU" sz="2800" dirty="0" smtClean="0"/>
              <a:t>Owen </a:t>
            </a:r>
            <a:r>
              <a:rPr lang="en-AU" sz="2800" dirty="0"/>
              <a:t>(2003) describes the development of an evaluation culture </a:t>
            </a:r>
            <a:r>
              <a:rPr lang="en-AU" sz="2800" dirty="0" smtClean="0"/>
              <a:t>as ‘the </a:t>
            </a:r>
            <a:r>
              <a:rPr lang="en-AU" sz="2800" dirty="0"/>
              <a:t>introduction of a major 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innovation</a:t>
            </a:r>
            <a:r>
              <a:rPr lang="en-AU" sz="2800" dirty="0"/>
              <a:t>, and a significant 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organisational change</a:t>
            </a:r>
            <a:r>
              <a:rPr lang="en-AU" sz="2800" dirty="0"/>
              <a:t>.’ </a:t>
            </a:r>
            <a:endParaRPr lang="en-AU" sz="2800" dirty="0" smtClean="0"/>
          </a:p>
          <a:p>
            <a:pPr marL="82296" indent="0" eaLnBrk="1" fontAlgn="auto" hangingPunct="1"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AU" sz="2800" dirty="0" smtClean="0"/>
              <a:t>A case study of developing an evaluation culture: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The process innovation is </a:t>
            </a:r>
            <a:r>
              <a:rPr lang="en-AU" sz="2400" dirty="0"/>
              <a:t>the development and introduction of </a:t>
            </a:r>
            <a:r>
              <a:rPr lang="en-AU" sz="2400" dirty="0" smtClean="0"/>
              <a:t>an </a:t>
            </a:r>
            <a:r>
              <a:rPr lang="en-AU" sz="2400" i="1" dirty="0" smtClean="0"/>
              <a:t>evaluation framework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i="1" dirty="0" smtClean="0"/>
              <a:t>Evaluation capacity building </a:t>
            </a:r>
            <a:r>
              <a:rPr lang="en-AU" sz="2400" dirty="0" smtClean="0"/>
              <a:t>strategies are vital to the organisation change</a:t>
            </a:r>
            <a:endParaRPr lang="en-AU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</p:txBody>
      </p:sp>
      <p:pic>
        <p:nvPicPr>
          <p:cNvPr id="11268" name="Picture 4" descr="C:\Users\Carina\AppData\Local\Microsoft\Windows\Temporary Internet Files\Content.IE5\C8BHTO0I\MC9002315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7963"/>
            <a:ext cx="1376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75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Royalties for Regions Program 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03350" y="1447800"/>
            <a:ext cx="7531100" cy="480060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A regional development funding program where the equivalent of 25 per cent of the State’s mining royalties are returned to WA’s regional communities in addition to the regular budget allocation</a:t>
            </a:r>
          </a:p>
          <a:p>
            <a:pPr eaLnBrk="1" hangingPunct="1"/>
            <a:r>
              <a:rPr lang="en-AU" sz="2400" dirty="0" smtClean="0"/>
              <a:t>In its 4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year.  In 2009-10 it provided an additional   $619 million to regional communities</a:t>
            </a:r>
          </a:p>
          <a:p>
            <a:pPr eaLnBrk="1" hangingPunct="1"/>
            <a:r>
              <a:rPr lang="en-AU" sz="2400" dirty="0" smtClean="0"/>
              <a:t>It is managed by Dept. of Regional Development and Lands WA </a:t>
            </a:r>
          </a:p>
          <a:p>
            <a:pPr eaLnBrk="1" hangingPunct="1"/>
            <a:r>
              <a:rPr lang="en-AU" sz="2400" dirty="0" smtClean="0"/>
              <a:t>The Program has a high profile, is political and is under considerable public scrutiny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16563"/>
            <a:ext cx="74898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60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Need for a strategic evaluation approach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Since the inception of the program 2 evaluations had been completed.  They were not strategic choices and their use was limited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The Evaluation Team was newly formed and not well resourced or skilled in program evaluation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The division recognised the need for a comprehensive evaluation framework and for evaluation capacity building</a:t>
            </a:r>
          </a:p>
          <a:p>
            <a:pPr eaLnBrk="1" hangingPunct="1"/>
            <a:endParaRPr lang="en-AU" sz="2400" dirty="0" smtClean="0"/>
          </a:p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21417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The evaluation building approach - </a:t>
            </a:r>
            <a:r>
              <a:rPr lang="en-AU" i="1" dirty="0" smtClean="0">
                <a:solidFill>
                  <a:schemeClr val="tx2">
                    <a:satMod val="130000"/>
                  </a:schemeClr>
                </a:solidFill>
              </a:rPr>
              <a:t>Planning</a:t>
            </a:r>
            <a:endParaRPr lang="en-A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 smtClean="0"/>
              <a:t>Objectives:</a:t>
            </a:r>
            <a:endParaRPr lang="en-AU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Build </a:t>
            </a:r>
            <a:r>
              <a:rPr lang="en-AU" sz="2400" dirty="0"/>
              <a:t>the </a:t>
            </a:r>
            <a:r>
              <a:rPr lang="en-AU" sz="2400" dirty="0" smtClean="0"/>
              <a:t>evaluation </a:t>
            </a:r>
            <a:r>
              <a:rPr lang="en-AU" sz="2400" dirty="0"/>
              <a:t>capacity of the </a:t>
            </a:r>
            <a:r>
              <a:rPr lang="en-AU" sz="2400" dirty="0" smtClean="0"/>
              <a:t>key staff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Internally design and implement an </a:t>
            </a:r>
            <a:r>
              <a:rPr lang="en-AU" sz="2400" dirty="0"/>
              <a:t>Evaluation Framework for the Royalties for Regions program </a:t>
            </a:r>
            <a:endParaRPr lang="en-A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Contract </a:t>
            </a:r>
            <a:r>
              <a:rPr lang="en-AU" sz="2400" dirty="0"/>
              <a:t>an outsider evaluator to train and mentor </a:t>
            </a:r>
            <a:r>
              <a:rPr lang="en-AU" sz="2400" dirty="0" smtClean="0"/>
              <a:t>staff in program evaluation </a:t>
            </a:r>
            <a:endParaRPr lang="en-AU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</p:txBody>
      </p:sp>
      <p:pic>
        <p:nvPicPr>
          <p:cNvPr id="7170" name="Picture 2" descr="C:\Users\Carina\Documents\evaluation training courses\2010 Sept RDL program evaluation Septoct2010\logic photos\services wking g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68288"/>
            <a:ext cx="3249434" cy="2437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4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The </a:t>
            </a:r>
            <a:r>
              <a:rPr lang="en-AU" dirty="0">
                <a:solidFill>
                  <a:schemeClr val="tx2">
                    <a:satMod val="130000"/>
                  </a:schemeClr>
                </a:solidFill>
              </a:rPr>
              <a:t>evaluation building approach </a:t>
            </a:r>
            <a:r>
              <a:rPr lang="en-AU" i="1" dirty="0" smtClean="0">
                <a:solidFill>
                  <a:schemeClr val="tx2">
                    <a:satMod val="130000"/>
                  </a:schemeClr>
                </a:solidFill>
              </a:rPr>
              <a:t>Implementation</a:t>
            </a:r>
            <a:endParaRPr lang="en-A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i="1" dirty="0" smtClean="0"/>
              <a:t>Evaluation Capacity Building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4 one day workshops over 6 weeks – </a:t>
            </a:r>
            <a:r>
              <a:rPr lang="en-AU" sz="2000" dirty="0" smtClean="0"/>
              <a:t>program logic, evaluation audience, developing KEQs, choosing appropriate methods, reporting/communicating evaluation findings, and managing evaluation studies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Provided materials – templates, workbook, workshop notes and references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400" dirty="0" smtClean="0"/>
              <a:t>Provided mentoring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91038"/>
            <a:ext cx="3014662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1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747000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2">
                    <a:satMod val="130000"/>
                  </a:schemeClr>
                </a:solidFill>
              </a:rPr>
              <a:t>The evaluation building approach </a:t>
            </a:r>
            <a:r>
              <a:rPr lang="en-AU" i="1" dirty="0">
                <a:solidFill>
                  <a:schemeClr val="tx2">
                    <a:satMod val="130000"/>
                  </a:schemeClr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800" i="1" dirty="0" smtClean="0"/>
              <a:t>Evaluation strategies, policies and processes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 smtClean="0"/>
              <a:t>Evaluation Framework was developed and signed off by the executive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 smtClean="0"/>
              <a:t>Have developed a clear and transparent prioritisation and selection process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 smtClean="0"/>
              <a:t>Developed an evaluation scoping template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800" dirty="0" smtClean="0"/>
              <a:t>About </a:t>
            </a:r>
            <a:r>
              <a:rPr lang="en-AU" sz="2800" dirty="0"/>
              <a:t>to put out </a:t>
            </a:r>
            <a:r>
              <a:rPr lang="en-AU" sz="2800" dirty="0" smtClean="0"/>
              <a:t>a request for tender for first evaluation</a:t>
            </a:r>
            <a:endParaRPr lang="en-AU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2016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97763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2">
                    <a:satMod val="130000"/>
                  </a:schemeClr>
                </a:solidFill>
              </a:rPr>
              <a:t>The evaluation building approach </a:t>
            </a:r>
            <a:r>
              <a:rPr lang="en-AU" i="1" dirty="0" smtClean="0">
                <a:solidFill>
                  <a:schemeClr val="tx2">
                    <a:satMod val="130000"/>
                  </a:schemeClr>
                </a:solidFill>
              </a:rPr>
              <a:t>Evaluation</a:t>
            </a:r>
            <a:r>
              <a:rPr lang="en-A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en-A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9700" y="1341438"/>
            <a:ext cx="3657600" cy="439102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 smtClean="0"/>
              <a:t>SSI with all members of the Evaluation Team </a:t>
            </a:r>
            <a:r>
              <a:rPr lang="en-AU" sz="2000" dirty="0" smtClean="0"/>
              <a:t>(6 months later)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000" i="1" dirty="0" smtClean="0"/>
              <a:t>“The course </a:t>
            </a:r>
            <a:r>
              <a:rPr lang="en-AU" sz="2000" i="1" dirty="0"/>
              <a:t>gave me an understanding of evaluation – that understanding has helped me to teach others</a:t>
            </a:r>
            <a:r>
              <a:rPr lang="en-AU" sz="2000" i="1" dirty="0" smtClean="0"/>
              <a:t>.” </a:t>
            </a:r>
            <a:endParaRPr lang="en-AU" sz="2000" i="1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000" i="1" dirty="0" smtClean="0"/>
              <a:t>“We are using </a:t>
            </a:r>
            <a:r>
              <a:rPr lang="en-AU" sz="2000" i="1" dirty="0"/>
              <a:t>the language in the team </a:t>
            </a:r>
            <a:r>
              <a:rPr lang="en-AU" sz="2000" i="1" dirty="0" smtClean="0"/>
              <a:t>and we know </a:t>
            </a:r>
            <a:r>
              <a:rPr lang="en-AU" sz="2000" i="1" dirty="0"/>
              <a:t>what we are talking </a:t>
            </a:r>
            <a:r>
              <a:rPr lang="en-AU" sz="2000" i="1" dirty="0" smtClean="0"/>
              <a:t>about.”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000" i="1" dirty="0" smtClean="0"/>
              <a:t>“Fear that evaluation </a:t>
            </a:r>
            <a:r>
              <a:rPr lang="en-AU" sz="2000" i="1" dirty="0"/>
              <a:t>being done for the wrong reasons (as a marketing </a:t>
            </a:r>
            <a:r>
              <a:rPr lang="en-AU" sz="2000" i="1" dirty="0" smtClean="0"/>
              <a:t>exercise) </a:t>
            </a:r>
            <a:r>
              <a:rPr lang="en-AU" sz="2000" i="1" dirty="0"/>
              <a:t>with not good intent</a:t>
            </a:r>
            <a:r>
              <a:rPr lang="en-AU" sz="2000" i="1" dirty="0" smtClean="0"/>
              <a:t>.”</a:t>
            </a:r>
            <a:endParaRPr lang="en-AU" sz="2000" i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403350" y="1341438"/>
            <a:ext cx="3657600" cy="439102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AU" sz="2400" dirty="0"/>
              <a:t>Evaluation at the end of the 4 session </a:t>
            </a:r>
            <a:r>
              <a:rPr lang="en-AU" sz="2400" dirty="0" smtClean="0"/>
              <a:t>workshop</a:t>
            </a:r>
            <a:endParaRPr lang="en-AU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</p:txBody>
      </p:sp>
      <p:pic>
        <p:nvPicPr>
          <p:cNvPr id="17413" name="Picture 2" descr="C:\Users\Carina\Documents\evaluation training courses\2010 Sept RDL program evaluation Septoct2010\course eval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02"/>
          <a:stretch>
            <a:fillRect/>
          </a:stretch>
        </p:blipFill>
        <p:spPr bwMode="auto">
          <a:xfrm>
            <a:off x="2051050" y="2659063"/>
            <a:ext cx="23574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683</TotalTime>
  <Words>946</Words>
  <Application>Microsoft Office PowerPoint</Application>
  <PresentationFormat>On-screen Show (4:3)</PresentationFormat>
  <Paragraphs>139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BUILDING AN EVALUATION FRAMEWORK AND BUILDING AN EVALUATION CULTURE</vt:lpstr>
      <vt:lpstr>Evaluation Culture Definitions</vt:lpstr>
      <vt:lpstr>How do you create an evaluation culture?</vt:lpstr>
      <vt:lpstr>Royalties for Regions Program </vt:lpstr>
      <vt:lpstr>Need for a strategic evaluation approach</vt:lpstr>
      <vt:lpstr>The evaluation building approach - Planning</vt:lpstr>
      <vt:lpstr>The evaluation building approach Implementation</vt:lpstr>
      <vt:lpstr>The evaluation building approach Implementation</vt:lpstr>
      <vt:lpstr>The evaluation building approach Evaluation </vt:lpstr>
      <vt:lpstr>Findings</vt:lpstr>
      <vt:lpstr>Reflections and learning</vt:lpstr>
      <vt:lpstr>Evaluation Capacity Building     What we did</vt:lpstr>
      <vt:lpstr>What’s missing?</vt:lpstr>
      <vt:lpstr>Sustainable Evaluation Practice  What’s now in place</vt:lpstr>
      <vt:lpstr>What’s missing?</vt:lpstr>
      <vt:lpstr>A vision for an evaluation culture</vt:lpstr>
      <vt:lpstr>Conclusion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EVALUATION FRAMEWORK AND BUILDING AN EVALUATION CULTURE</dc:title>
  <dc:creator>Carina</dc:creator>
  <cp:lastModifiedBy>system administrator</cp:lastModifiedBy>
  <cp:revision>54</cp:revision>
  <dcterms:created xsi:type="dcterms:W3CDTF">2011-08-25T07:02:04Z</dcterms:created>
  <dcterms:modified xsi:type="dcterms:W3CDTF">2011-09-01T00:12:33Z</dcterms:modified>
</cp:coreProperties>
</file>